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60" r:id="rId1"/>
  </p:sldMasterIdLst>
  <p:notesMasterIdLst>
    <p:notesMasterId r:id="rId24"/>
  </p:notesMasterIdLst>
  <p:sldIdLst>
    <p:sldId id="257" r:id="rId2"/>
    <p:sldId id="299" r:id="rId3"/>
    <p:sldId id="300" r:id="rId4"/>
    <p:sldId id="302" r:id="rId5"/>
    <p:sldId id="316" r:id="rId6"/>
    <p:sldId id="317" r:id="rId7"/>
    <p:sldId id="318" r:id="rId8"/>
    <p:sldId id="319" r:id="rId9"/>
    <p:sldId id="320" r:id="rId10"/>
    <p:sldId id="321" r:id="rId11"/>
    <p:sldId id="335" r:id="rId12"/>
    <p:sldId id="323" r:id="rId13"/>
    <p:sldId id="336" r:id="rId14"/>
    <p:sldId id="324" r:id="rId15"/>
    <p:sldId id="325" r:id="rId16"/>
    <p:sldId id="337" r:id="rId17"/>
    <p:sldId id="338" r:id="rId18"/>
    <p:sldId id="326" r:id="rId19"/>
    <p:sldId id="327" r:id="rId20"/>
    <p:sldId id="332" r:id="rId21"/>
    <p:sldId id="333" r:id="rId22"/>
    <p:sldId id="334" r:id="rId23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FF81A-042B-0C2F-015C-177CBF86DDE0}" v="16" dt="2023-06-16T03:46:56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9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장영주" userId="S::144900@jnu.ac.kr::2d9edb08-5323-4c81-ab21-7099a9126d1b" providerId="AD" clId="Web-{027FF81A-042B-0C2F-015C-177CBF86DDE0}"/>
    <pc:docChg chg="modSld">
      <pc:chgData name="장영주" userId="S::144900@jnu.ac.kr::2d9edb08-5323-4c81-ab21-7099a9126d1b" providerId="AD" clId="Web-{027FF81A-042B-0C2F-015C-177CBF86DDE0}" dt="2023-06-16T03:46:56.595" v="10" actId="20577"/>
      <pc:docMkLst>
        <pc:docMk/>
      </pc:docMkLst>
      <pc:sldChg chg="modSp">
        <pc:chgData name="장영주" userId="S::144900@jnu.ac.kr::2d9edb08-5323-4c81-ab21-7099a9126d1b" providerId="AD" clId="Web-{027FF81A-042B-0C2F-015C-177CBF86DDE0}" dt="2023-06-16T03:46:56.595" v="10" actId="20577"/>
        <pc:sldMkLst>
          <pc:docMk/>
          <pc:sldMk cId="0" sldId="257"/>
        </pc:sldMkLst>
        <pc:spChg chg="mod">
          <ac:chgData name="장영주" userId="S::144900@jnu.ac.kr::2d9edb08-5323-4c81-ab21-7099a9126d1b" providerId="AD" clId="Web-{027FF81A-042B-0C2F-015C-177CBF86DDE0}" dt="2023-06-16T03:46:56.595" v="10" actId="20577"/>
          <ac:spMkLst>
            <pc:docMk/>
            <pc:sldMk cId="0" sldId="257"/>
            <ac:spMk id="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A7E5D514-4841-4DBD-89D8-5BD5E2EF99F8}" type="datetime1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1985F44E-32DA-4EDE-89B1-77AAF1A9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2443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00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2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25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1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0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7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4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19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55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31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5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5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51B65-CB5E-424A-A210-7B3C910D82A4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58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906000" cy="5117284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395" y="1270933"/>
            <a:ext cx="8916608" cy="181588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lvl="0"/>
            <a:r>
              <a:rPr lang="ko-KR" altLang="en-US" sz="2000" b="1" dirty="0">
                <a:solidFill>
                  <a:schemeClr val="bg1"/>
                </a:solidFill>
              </a:rPr>
              <a:t>과제명 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</a:rPr>
              <a:t>심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zh-CN" altLang="en-US" sz="2000" b="1" dirty="0">
                <a:solidFill>
                  <a:schemeClr val="bg1"/>
                </a:solidFill>
              </a:rPr>
              <a:t>心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  <a:r>
              <a:rPr lang="ko-KR" altLang="en-US" sz="2000" b="1" dirty="0">
                <a:solidFill>
                  <a:schemeClr val="bg1"/>
                </a:solidFill>
              </a:rPr>
              <a:t>비서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2000" b="1" dirty="0">
                <a:solidFill>
                  <a:schemeClr val="bg1"/>
                </a:solidFill>
                <a:ea typeface="맑은 고딕"/>
              </a:rPr>
              <a:t>부제 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(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YOLOv7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를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활용한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HTP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데이터</a:t>
            </a:r>
            <a:r>
              <a:rPr lang="en-US" altLang="ko-KR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분석기반</a:t>
            </a:r>
            <a:r>
              <a:rPr lang="en-US" altLang="ko-KR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아동심리분석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및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케어</a:t>
            </a:r>
            <a:r>
              <a:rPr lang="en-US" sz="2000" b="1" dirty="0">
                <a:solidFill>
                  <a:schemeClr val="bg1"/>
                </a:solidFill>
                <a:latin typeface="Malgun Gothic"/>
                <a:ea typeface="+mn-lt"/>
                <a:cs typeface="+mn-lt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Malgun Gothic"/>
                <a:ea typeface="Malgun Gothic"/>
                <a:cs typeface="+mn-lt"/>
              </a:rPr>
              <a:t>서비스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  <a:cs typeface="+mn-lt"/>
              </a:rPr>
              <a:t>)</a:t>
            </a:r>
            <a:endParaRPr lang="en-US" altLang="ko-KR" sz="2000" b="1" dirty="0">
              <a:solidFill>
                <a:schemeClr val="bg1"/>
              </a:solidFill>
              <a:ea typeface="맑은 고딕"/>
              <a:cs typeface="Calibri"/>
            </a:endParaRPr>
          </a:p>
          <a:p>
            <a:pPr lvl="0"/>
            <a:endParaRPr lang="en-US" altLang="ko-KR" b="1" dirty="0">
              <a:solidFill>
                <a:schemeClr val="bg1"/>
              </a:solidFill>
            </a:endParaRPr>
          </a:p>
          <a:p>
            <a:pPr lvl="0"/>
            <a:r>
              <a:rPr lang="ko-KR" altLang="en-US" sz="5400" b="1" dirty="0">
                <a:solidFill>
                  <a:schemeClr val="bg1"/>
                </a:solidFill>
              </a:rPr>
              <a:t>화면설계서</a:t>
            </a:r>
            <a:endParaRPr lang="en-US" altLang="ko-KR" sz="54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3064" y="939567"/>
            <a:ext cx="4110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67618" y="5859736"/>
            <a:ext cx="3463290" cy="914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>
                <a:solidFill>
                  <a:srgbClr val="0090D0"/>
                </a:solidFill>
              </a:rPr>
              <a:t> </a:t>
            </a:r>
            <a:r>
              <a:rPr lang="ko-KR" altLang="en-US" b="1" dirty="0" err="1">
                <a:solidFill>
                  <a:srgbClr val="0090D0"/>
                </a:solidFill>
              </a:rPr>
              <a:t>팀명</a:t>
            </a:r>
            <a:r>
              <a:rPr lang="ko-KR" altLang="en-US" b="1" dirty="0">
                <a:solidFill>
                  <a:srgbClr val="0090D0"/>
                </a:solidFill>
              </a:rPr>
              <a:t> 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ko-KR" altLang="en-US" sz="1800" dirty="0"/>
              <a:t>삼삼이이</a:t>
            </a:r>
            <a:r>
              <a:rPr lang="en-US" altLang="ko-KR" b="1" dirty="0">
                <a:solidFill>
                  <a:srgbClr val="0090D0"/>
                </a:solidFill>
              </a:rPr>
              <a:t>  </a:t>
            </a:r>
            <a:endParaRPr lang="en-US" altLang="ko-KR" dirty="0"/>
          </a:p>
          <a:p>
            <a:r>
              <a:rPr lang="en-US" altLang="ko-KR" b="1" dirty="0">
                <a:solidFill>
                  <a:srgbClr val="0090D0"/>
                </a:solidFill>
              </a:rPr>
              <a:t> </a:t>
            </a:r>
            <a:r>
              <a:rPr lang="ko-KR" altLang="en-US" b="1" dirty="0">
                <a:solidFill>
                  <a:srgbClr val="0090D0"/>
                </a:solidFill>
              </a:rPr>
              <a:t>팀장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ko-KR" altLang="en-US" sz="1800" dirty="0"/>
              <a:t>장영주</a:t>
            </a:r>
            <a:r>
              <a:rPr lang="en-US" altLang="ko-KR" b="1" dirty="0">
                <a:solidFill>
                  <a:srgbClr val="0090D0"/>
                </a:solidFill>
              </a:rPr>
              <a:t> </a:t>
            </a:r>
          </a:p>
          <a:p>
            <a:r>
              <a:rPr lang="en-US" altLang="ko-KR" b="1" dirty="0">
                <a:solidFill>
                  <a:srgbClr val="0090D0"/>
                </a:solidFill>
              </a:rPr>
              <a:t> </a:t>
            </a:r>
            <a:r>
              <a:rPr lang="ko-KR" altLang="en-US" b="1" dirty="0">
                <a:solidFill>
                  <a:srgbClr val="0090D0"/>
                </a:solidFill>
              </a:rPr>
              <a:t>팀원 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ko-KR" altLang="en-US" sz="1800" dirty="0"/>
              <a:t>박화연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김한송 </a:t>
            </a:r>
            <a:r>
              <a:rPr lang="en-US" altLang="ko-KR" dirty="0"/>
              <a:t>/ </a:t>
            </a:r>
            <a:r>
              <a:rPr lang="ko-KR" altLang="en-US" dirty="0"/>
              <a:t>양진영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2395" y="6136735"/>
            <a:ext cx="132842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90D0"/>
                </a:solidFill>
              </a:rPr>
              <a:t>2023. 06. 09</a:t>
            </a:r>
            <a:endParaRPr lang="ko-KR" altLang="en-US" dirty="0">
              <a:solidFill>
                <a:srgbClr val="0090D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52235" y="-635"/>
            <a:ext cx="3246026" cy="517237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2" name="prstName"/>
          <p:cNvSpPr/>
          <p:nvPr/>
        </p:nvSpPr>
        <p:spPr>
          <a:xfrm>
            <a:off x="3114487" y="1327839"/>
            <a:ext cx="2897481" cy="2163714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4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26763" y="0"/>
            <a:ext cx="3116768" cy="517244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test_01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이미지</a:t>
            </a:r>
            <a:r>
              <a:rPr lang="en-US" altLang="ko-KR" sz="1000" dirty="0"/>
              <a:t> </a:t>
            </a:r>
            <a:r>
              <a:rPr lang="ko-KR" altLang="en-US" sz="1000" dirty="0"/>
              <a:t>업로드</a:t>
            </a:r>
            <a:r>
              <a:rPr lang="en-US" altLang="ko-KR" sz="1000" dirty="0"/>
              <a:t> </a:t>
            </a:r>
            <a:r>
              <a:rPr lang="ko-KR" altLang="en-US" sz="1000" dirty="0"/>
              <a:t>창</a:t>
            </a:r>
            <a:r>
              <a:rPr lang="en-US" altLang="ko-KR" sz="1000" dirty="0"/>
              <a:t>(</a:t>
            </a:r>
            <a:r>
              <a:rPr lang="ko-KR" altLang="en-US" sz="1000" dirty="0"/>
              <a:t>클릭시</a:t>
            </a:r>
            <a:r>
              <a:rPr lang="en-US" altLang="ko-KR" sz="1000" dirty="0"/>
              <a:t> </a:t>
            </a:r>
            <a:r>
              <a:rPr lang="ko-KR" altLang="en-US" sz="1000" dirty="0"/>
              <a:t>카메라</a:t>
            </a:r>
            <a:r>
              <a:rPr lang="en-US" altLang="ko-KR" sz="1000" dirty="0"/>
              <a:t>, </a:t>
            </a:r>
            <a:r>
              <a:rPr lang="ko-KR" altLang="en-US" sz="1000" dirty="0"/>
              <a:t>이미지중</a:t>
            </a:r>
            <a:r>
              <a:rPr lang="en-US" altLang="ko-KR" sz="1000" dirty="0"/>
              <a:t> </a:t>
            </a:r>
            <a:r>
              <a:rPr lang="ko-KR" altLang="en-US" sz="1000" dirty="0"/>
              <a:t>선택해서</a:t>
            </a:r>
            <a:r>
              <a:rPr lang="en-US" altLang="ko-KR" sz="1000" dirty="0"/>
              <a:t> </a:t>
            </a:r>
            <a:r>
              <a:rPr lang="ko-KR" altLang="en-US" sz="1000" dirty="0"/>
              <a:t>해당이미지를</a:t>
            </a:r>
            <a:r>
              <a:rPr lang="en-US" altLang="ko-KR" sz="1000" dirty="0"/>
              <a:t> </a:t>
            </a:r>
            <a:r>
              <a:rPr lang="ko-KR" altLang="en-US" sz="1000" dirty="0"/>
              <a:t>보여주고</a:t>
            </a:r>
            <a:r>
              <a:rPr lang="en-US" altLang="ko-KR" sz="1000" dirty="0"/>
              <a:t> </a:t>
            </a:r>
            <a:r>
              <a:rPr lang="ko-KR" altLang="en-US" sz="1000" dirty="0"/>
              <a:t>사진</a:t>
            </a:r>
            <a:r>
              <a:rPr lang="en-US" altLang="ko-KR" sz="1000" dirty="0"/>
              <a:t> </a:t>
            </a:r>
            <a:r>
              <a:rPr lang="ko-KR" altLang="en-US" sz="1000" dirty="0"/>
              <a:t>제출</a:t>
            </a:r>
            <a:r>
              <a:rPr lang="en-US" altLang="ko-KR" sz="1000" dirty="0"/>
              <a:t> </a:t>
            </a:r>
            <a:r>
              <a:rPr lang="ko-KR" altLang="en-US" sz="1000" dirty="0"/>
              <a:t>버튼</a:t>
            </a:r>
            <a:r>
              <a:rPr lang="en-US" altLang="ko-KR" sz="1000" dirty="0"/>
              <a:t> </a:t>
            </a:r>
            <a:r>
              <a:rPr lang="ko-KR" altLang="en-US" sz="1000" dirty="0"/>
              <a:t>생성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사진</a:t>
            </a:r>
            <a:r>
              <a:rPr lang="en-US" altLang="ko-KR" sz="1000" dirty="0"/>
              <a:t> </a:t>
            </a:r>
            <a:r>
              <a:rPr lang="ko-KR" altLang="en-US" sz="1000" dirty="0"/>
              <a:t>제출</a:t>
            </a:r>
            <a:r>
              <a:rPr lang="en-US" altLang="ko-KR" sz="1000" dirty="0"/>
              <a:t> </a:t>
            </a:r>
            <a:r>
              <a:rPr lang="ko-KR" altLang="en-US" sz="1000" dirty="0"/>
              <a:t>버튼</a:t>
            </a:r>
            <a:r>
              <a:rPr lang="en-US" altLang="ko-KR" sz="1000" dirty="0"/>
              <a:t>(</a:t>
            </a:r>
            <a:r>
              <a:rPr lang="ko-KR" altLang="en-US" sz="1000" dirty="0"/>
              <a:t>이미지</a:t>
            </a:r>
            <a:r>
              <a:rPr lang="en-US" altLang="ko-KR" sz="1000" dirty="0"/>
              <a:t> </a:t>
            </a:r>
            <a:r>
              <a:rPr lang="ko-KR" altLang="en-US" sz="1000" dirty="0"/>
              <a:t>업로드</a:t>
            </a:r>
            <a:r>
              <a:rPr lang="en-US" altLang="ko-KR" sz="1000" dirty="0"/>
              <a:t> </a:t>
            </a:r>
            <a:r>
              <a:rPr lang="ko-KR" altLang="en-US" sz="1000" dirty="0"/>
              <a:t>창에</a:t>
            </a:r>
            <a:r>
              <a:rPr lang="en-US" altLang="ko-KR" sz="1000" dirty="0"/>
              <a:t> </a:t>
            </a:r>
            <a:r>
              <a:rPr lang="ko-KR" altLang="en-US" sz="1000" dirty="0"/>
              <a:t>이미지를</a:t>
            </a:r>
            <a:r>
              <a:rPr lang="en-US" altLang="ko-KR" sz="1000" dirty="0"/>
              <a:t>  </a:t>
            </a:r>
            <a:r>
              <a:rPr lang="ko-KR" altLang="en-US" sz="1000" dirty="0"/>
              <a:t>서버로</a:t>
            </a:r>
            <a:r>
              <a:rPr lang="en-US" altLang="ko-KR" sz="1000" dirty="0"/>
              <a:t> </a:t>
            </a:r>
            <a:r>
              <a:rPr lang="ko-KR" altLang="en-US" sz="1000" dirty="0"/>
              <a:t>전송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0" name="TextBox"/>
          <p:cNvSpPr txBox="1"/>
          <p:nvPr/>
        </p:nvSpPr>
        <p:spPr>
          <a:xfrm>
            <a:off x="2968285" y="155067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1" name="TextBox"/>
          <p:cNvSpPr txBox="1"/>
          <p:nvPr/>
        </p:nvSpPr>
        <p:spPr>
          <a:xfrm>
            <a:off x="7108754" y="3936955"/>
            <a:ext cx="276225" cy="274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252595" y="0"/>
            <a:ext cx="3453177" cy="5203211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3" name="prstName"/>
          <p:cNvSpPr/>
          <p:nvPr/>
        </p:nvSpPr>
        <p:spPr>
          <a:xfrm>
            <a:off x="4359722" y="795256"/>
            <a:ext cx="3104444" cy="3071441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6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7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8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10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test_01</a:t>
            </a:r>
          </a:p>
        </p:txBody>
      </p:sp>
      <p:sp>
        <p:nvSpPr>
          <p:cNvPr id="11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2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3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3020037" y="5781724"/>
            <a:ext cx="2466340" cy="792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설문조사</a:t>
            </a:r>
            <a:r>
              <a:rPr lang="en-US" altLang="ko-KR" sz="1000" dirty="0"/>
              <a:t> </a:t>
            </a:r>
            <a:r>
              <a:rPr lang="ko-KR" altLang="en-US" sz="1000" dirty="0"/>
              <a:t>폼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 </a:t>
            </a:r>
            <a:r>
              <a:rPr lang="ko-KR" altLang="en-US" sz="1000" dirty="0"/>
              <a:t>설문조사</a:t>
            </a:r>
            <a:r>
              <a:rPr lang="en-US" altLang="ko-KR" sz="1000" dirty="0"/>
              <a:t> </a:t>
            </a:r>
            <a:r>
              <a:rPr lang="ko-KR" altLang="en-US" sz="1000" dirty="0"/>
              <a:t>이전</a:t>
            </a:r>
            <a:r>
              <a:rPr lang="en-US" altLang="ko-KR" sz="1000" dirty="0"/>
              <a:t> </a:t>
            </a:r>
            <a:r>
              <a:rPr lang="ko-KR" altLang="en-US" sz="1000" dirty="0"/>
              <a:t>다음버튼</a:t>
            </a:r>
            <a:endParaRPr lang="en-US" altLang="ko-KR" sz="1000" dirty="0"/>
          </a:p>
          <a:p>
            <a:pPr lvl="0"/>
            <a:r>
              <a:rPr lang="en-US" altLang="ko-KR" sz="1200" dirty="0"/>
              <a:t> -</a:t>
            </a:r>
            <a:r>
              <a:rPr lang="en-US" altLang="ko-KR" sz="1000" dirty="0"/>
              <a:t> ③  </a:t>
            </a:r>
            <a:r>
              <a:rPr lang="ko-KR" altLang="en-US" sz="1000" dirty="0"/>
              <a:t>검사유형선택버튼</a:t>
            </a:r>
            <a:r>
              <a:rPr lang="en-US" altLang="ko-KR" sz="1000" dirty="0"/>
              <a:t>(check_01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6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7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8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9" name="TextBox 35"/>
          <p:cNvSpPr txBox="1"/>
          <p:nvPr/>
        </p:nvSpPr>
        <p:spPr>
          <a:xfrm>
            <a:off x="5763239" y="5781723"/>
            <a:ext cx="2466340" cy="42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/>
              <a:t>검사완료버튼</a:t>
            </a:r>
            <a:r>
              <a:rPr lang="en-US" altLang="ko-KR" sz="1000" dirty="0"/>
              <a:t>(</a:t>
            </a:r>
            <a:r>
              <a:rPr lang="ko-KR" altLang="en-US" sz="1000" dirty="0"/>
              <a:t>설문폼</a:t>
            </a:r>
            <a:r>
              <a:rPr lang="en-US" altLang="ko-KR" sz="1000" dirty="0"/>
              <a:t> </a:t>
            </a:r>
            <a:r>
              <a:rPr lang="ko-KR" altLang="en-US" sz="1000" dirty="0"/>
              <a:t>작성완료시</a:t>
            </a:r>
            <a:r>
              <a:rPr lang="en-US" altLang="ko-KR" sz="1000" dirty="0"/>
              <a:t> </a:t>
            </a:r>
            <a:r>
              <a:rPr lang="ko-KR" altLang="en-US" sz="1000" dirty="0"/>
              <a:t>버튼</a:t>
            </a:r>
            <a:r>
              <a:rPr lang="en-US" altLang="ko-KR" sz="1000" dirty="0"/>
              <a:t> </a:t>
            </a:r>
            <a:r>
              <a:rPr lang="ko-KR" altLang="en-US" sz="1000" dirty="0"/>
              <a:t>활성화</a:t>
            </a:r>
            <a:r>
              <a:rPr lang="en-US" altLang="ko-KR" sz="1000" dirty="0"/>
              <a:t> test_result_01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20" name="TextBox"/>
          <p:cNvSpPr txBox="1"/>
          <p:nvPr/>
        </p:nvSpPr>
        <p:spPr>
          <a:xfrm>
            <a:off x="4193747" y="1179854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1" name="TextBox"/>
          <p:cNvSpPr txBox="1"/>
          <p:nvPr/>
        </p:nvSpPr>
        <p:spPr>
          <a:xfrm>
            <a:off x="5098626" y="3592785"/>
            <a:ext cx="276225" cy="274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2" name="TextBox"/>
          <p:cNvSpPr txBox="1"/>
          <p:nvPr/>
        </p:nvSpPr>
        <p:spPr>
          <a:xfrm>
            <a:off x="4838700" y="3976981"/>
            <a:ext cx="27622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③</a:t>
            </a:r>
            <a:r>
              <a:rPr lang="en-US" altLang="ko-KR" sz="1000" dirty="0"/>
              <a:t> </a:t>
            </a:r>
            <a:endParaRPr lang="ko-KR" altLang="en-US" sz="1000" dirty="0"/>
          </a:p>
        </p:txBody>
      </p:sp>
      <p:sp>
        <p:nvSpPr>
          <p:cNvPr id="23" name="TextBox"/>
          <p:cNvSpPr txBox="1"/>
          <p:nvPr/>
        </p:nvSpPr>
        <p:spPr>
          <a:xfrm>
            <a:off x="6134499" y="3983990"/>
            <a:ext cx="27622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④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89700" y="-12700"/>
            <a:ext cx="3152139" cy="5184596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pic>
        <p:nvPicPr>
          <p:cNvPr id="25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73400" y="0"/>
            <a:ext cx="3086320" cy="517232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3" name="prstName"/>
          <p:cNvSpPr/>
          <p:nvPr/>
        </p:nvSpPr>
        <p:spPr>
          <a:xfrm>
            <a:off x="3077098" y="446196"/>
            <a:ext cx="2971800" cy="1062086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검사결과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test_result_01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검사결과</a:t>
            </a:r>
            <a:r>
              <a:rPr lang="en-US" altLang="ko-KR" sz="1000" dirty="0"/>
              <a:t>(</a:t>
            </a:r>
            <a:r>
              <a:rPr lang="ko-KR" altLang="en-US" sz="1000" dirty="0"/>
              <a:t>검사결과를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그래프로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검사내용</a:t>
            </a:r>
            <a:r>
              <a:rPr lang="en-US" altLang="ko-KR" sz="1000" dirty="0"/>
              <a:t>(</a:t>
            </a:r>
            <a:r>
              <a:rPr lang="ko-KR" altLang="en-US" sz="1000" dirty="0"/>
              <a:t>검사한</a:t>
            </a:r>
            <a:r>
              <a:rPr lang="en-US" altLang="ko-KR" sz="1000" dirty="0"/>
              <a:t> </a:t>
            </a:r>
            <a:r>
              <a:rPr lang="ko-KR" altLang="en-US" sz="1000" dirty="0"/>
              <a:t>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텍스트로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42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지도방향</a:t>
            </a:r>
            <a:r>
              <a:rPr lang="en-US" altLang="ko-KR" sz="1000" dirty="0"/>
              <a:t>(ChatGPT</a:t>
            </a:r>
            <a:r>
              <a:rPr lang="ko-KR" altLang="en-US" sz="1000" dirty="0"/>
              <a:t>를</a:t>
            </a:r>
            <a:r>
              <a:rPr lang="en-US" altLang="ko-KR" sz="1000" dirty="0"/>
              <a:t> </a:t>
            </a:r>
            <a:r>
              <a:rPr lang="ko-KR" altLang="en-US" sz="1000" dirty="0"/>
              <a:t>통해</a:t>
            </a:r>
            <a:r>
              <a:rPr lang="en-US" altLang="ko-KR" sz="1000" dirty="0"/>
              <a:t> </a:t>
            </a:r>
            <a:r>
              <a:rPr lang="ko-KR" altLang="en-US" sz="1000" dirty="0"/>
              <a:t>자녀의</a:t>
            </a:r>
            <a:r>
              <a:rPr lang="en-US" altLang="ko-KR" sz="1000" dirty="0"/>
              <a:t> </a:t>
            </a:r>
            <a:r>
              <a:rPr lang="ko-KR" altLang="en-US" sz="1000" dirty="0"/>
              <a:t>지도방향을</a:t>
            </a:r>
            <a:r>
              <a:rPr lang="en-US" altLang="ko-KR" sz="1000" dirty="0"/>
              <a:t> </a:t>
            </a:r>
            <a:r>
              <a:rPr lang="ko-KR" altLang="en-US" sz="1000" dirty="0"/>
              <a:t>제시해줌</a:t>
            </a:r>
            <a:r>
              <a:rPr lang="en-US" altLang="ko-KR" sz="1000" dirty="0"/>
              <a:t>)</a:t>
            </a:r>
          </a:p>
        </p:txBody>
      </p:sp>
      <p:sp>
        <p:nvSpPr>
          <p:cNvPr id="19" name="TextBox"/>
          <p:cNvSpPr txBox="1"/>
          <p:nvPr/>
        </p:nvSpPr>
        <p:spPr>
          <a:xfrm>
            <a:off x="3020284" y="777240"/>
            <a:ext cx="276225" cy="274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0" name="TextBox"/>
          <p:cNvSpPr txBox="1"/>
          <p:nvPr/>
        </p:nvSpPr>
        <p:spPr>
          <a:xfrm>
            <a:off x="3112770" y="244792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2" name="TextBox"/>
          <p:cNvSpPr txBox="1"/>
          <p:nvPr/>
        </p:nvSpPr>
        <p:spPr>
          <a:xfrm>
            <a:off x="6502760" y="293370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54593" y="0"/>
            <a:ext cx="4023572" cy="5171746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3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5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7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검사결과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8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9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test_result_01</a:t>
            </a:r>
          </a:p>
        </p:txBody>
      </p:sp>
      <p:sp>
        <p:nvSpPr>
          <p:cNvPr id="10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1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2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4" name="TextBox 18"/>
          <p:cNvSpPr txBox="1"/>
          <p:nvPr/>
        </p:nvSpPr>
        <p:spPr>
          <a:xfrm>
            <a:off x="3020037" y="5781724"/>
            <a:ext cx="246634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콘텐츠</a:t>
            </a:r>
            <a:r>
              <a:rPr lang="en-US" altLang="ko-KR" sz="1000" dirty="0"/>
              <a:t> </a:t>
            </a:r>
            <a:r>
              <a:rPr lang="ko-KR" altLang="en-US" sz="1000" dirty="0"/>
              <a:t>추천</a:t>
            </a:r>
            <a:r>
              <a:rPr lang="en-US" altLang="ko-KR" sz="1000" dirty="0"/>
              <a:t>( </a:t>
            </a:r>
            <a:r>
              <a:rPr lang="ko-KR" altLang="en-US" sz="1000" dirty="0"/>
              <a:t>검사</a:t>
            </a:r>
            <a:r>
              <a:rPr lang="en-US" altLang="ko-KR" sz="1000" dirty="0"/>
              <a:t> </a:t>
            </a:r>
            <a:r>
              <a:rPr lang="ko-KR" altLang="en-US" sz="1000" dirty="0"/>
              <a:t>결과에</a:t>
            </a:r>
            <a:r>
              <a:rPr lang="en-US" altLang="ko-KR" sz="1000" dirty="0"/>
              <a:t> </a:t>
            </a:r>
            <a:r>
              <a:rPr lang="ko-KR" altLang="en-US" sz="1000" dirty="0"/>
              <a:t>따른</a:t>
            </a:r>
            <a:r>
              <a:rPr lang="en-US" altLang="ko-KR" sz="1000" dirty="0"/>
              <a:t> </a:t>
            </a:r>
            <a:r>
              <a:rPr lang="ko-KR" altLang="en-US" sz="1000" dirty="0"/>
              <a:t>콘텐츠를</a:t>
            </a:r>
            <a:r>
              <a:rPr lang="en-US" altLang="ko-KR" sz="1000" dirty="0"/>
              <a:t> </a:t>
            </a:r>
            <a:r>
              <a:rPr lang="ko-KR" altLang="en-US" sz="1000" dirty="0"/>
              <a:t>추천</a:t>
            </a:r>
            <a:r>
              <a:rPr lang="en-US" altLang="ko-KR" sz="1000" dirty="0"/>
              <a:t>)</a:t>
            </a:r>
          </a:p>
          <a:p>
            <a:pPr lvl="0"/>
            <a:endParaRPr lang="en-US" altLang="ko-KR" sz="1200" dirty="0"/>
          </a:p>
        </p:txBody>
      </p:sp>
      <p:sp>
        <p:nvSpPr>
          <p:cNvPr id="15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6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7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8" name="TextBox 35"/>
          <p:cNvSpPr txBox="1"/>
          <p:nvPr/>
        </p:nvSpPr>
        <p:spPr>
          <a:xfrm>
            <a:off x="5763239" y="5781723"/>
            <a:ext cx="2466340" cy="243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000" dirty="0"/>
          </a:p>
        </p:txBody>
      </p:sp>
      <p:sp>
        <p:nvSpPr>
          <p:cNvPr id="19" name="TextBox"/>
          <p:cNvSpPr txBox="1"/>
          <p:nvPr/>
        </p:nvSpPr>
        <p:spPr>
          <a:xfrm>
            <a:off x="3991201" y="543560"/>
            <a:ext cx="276225" cy="274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0" name="TextBox"/>
          <p:cNvSpPr txBox="1"/>
          <p:nvPr/>
        </p:nvSpPr>
        <p:spPr>
          <a:xfrm>
            <a:off x="3112770" y="244792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endParaRPr lang="ko-KR" altLang="en-US"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43332" y="0"/>
            <a:ext cx="4186071" cy="5171526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마이페이지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mypage_01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Back</a:t>
            </a:r>
            <a:r>
              <a:rPr lang="ko-KR" altLang="en-US" sz="1000" dirty="0"/>
              <a:t>키</a:t>
            </a:r>
            <a:r>
              <a:rPr lang="en-US" altLang="ko-KR" sz="1000" dirty="0"/>
              <a:t>(main_01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찜목록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검사내역</a:t>
            </a:r>
            <a:r>
              <a:rPr lang="en-US" altLang="ko-KR" sz="1000" dirty="0"/>
              <a:t>(mypage_02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/>
              <a:t>내리뷰</a:t>
            </a:r>
            <a:endParaRPr lang="en-US" altLang="ko-KR" sz="10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792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⑤ </a:t>
            </a:r>
            <a:r>
              <a:rPr lang="ko-KR" altLang="en-US" sz="1000" dirty="0"/>
              <a:t>내</a:t>
            </a:r>
            <a:r>
              <a:rPr lang="en-US" altLang="ko-KR" sz="1000" dirty="0"/>
              <a:t> </a:t>
            </a:r>
            <a:r>
              <a:rPr lang="ko-KR" altLang="en-US" sz="1000" dirty="0"/>
              <a:t>정보</a:t>
            </a:r>
            <a:r>
              <a:rPr lang="en-US" altLang="ko-KR" sz="1000" dirty="0"/>
              <a:t> </a:t>
            </a:r>
            <a:r>
              <a:rPr lang="ko-KR" altLang="en-US" sz="1000" dirty="0"/>
              <a:t>수정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⑥ </a:t>
            </a:r>
            <a:r>
              <a:rPr lang="ko-KR" altLang="en-US" sz="1000" dirty="0"/>
              <a:t>연계</a:t>
            </a:r>
            <a:r>
              <a:rPr lang="en-US" altLang="ko-KR" sz="1000" dirty="0"/>
              <a:t> </a:t>
            </a:r>
            <a:r>
              <a:rPr lang="ko-KR" altLang="en-US" sz="1000" dirty="0"/>
              <a:t>기관</a:t>
            </a:r>
            <a:r>
              <a:rPr lang="en-US" altLang="ko-KR" sz="1000" dirty="0"/>
              <a:t> </a:t>
            </a:r>
            <a:r>
              <a:rPr lang="ko-KR" altLang="en-US" sz="1000" dirty="0"/>
              <a:t>소개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⑦ </a:t>
            </a:r>
            <a:r>
              <a:rPr lang="ko-KR" altLang="en-US" sz="1000" dirty="0"/>
              <a:t>로그아웃</a:t>
            </a:r>
            <a:r>
              <a:rPr lang="en-US" altLang="ko-KR" sz="1000" dirty="0"/>
              <a:t>(</a:t>
            </a:r>
            <a:r>
              <a:rPr lang="ko-KR" altLang="en-US" sz="1000" dirty="0"/>
              <a:t>로그아웃</a:t>
            </a:r>
            <a:r>
              <a:rPr lang="en-US" altLang="ko-KR" sz="1000" dirty="0"/>
              <a:t> </a:t>
            </a:r>
            <a:r>
              <a:rPr lang="ko-KR" altLang="en-US" sz="1000" dirty="0"/>
              <a:t>후</a:t>
            </a:r>
            <a:r>
              <a:rPr lang="en-US" altLang="ko-KR" sz="1000" dirty="0"/>
              <a:t> main_01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</p:txBody>
      </p:sp>
      <p:sp>
        <p:nvSpPr>
          <p:cNvPr id="20" name="TextBox"/>
          <p:cNvSpPr txBox="1"/>
          <p:nvPr/>
        </p:nvSpPr>
        <p:spPr>
          <a:xfrm>
            <a:off x="3993107" y="835776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1" name="TextBox"/>
          <p:cNvSpPr txBox="1"/>
          <p:nvPr/>
        </p:nvSpPr>
        <p:spPr>
          <a:xfrm>
            <a:off x="4131945" y="22885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2" name="TextBox"/>
          <p:cNvSpPr txBox="1"/>
          <p:nvPr/>
        </p:nvSpPr>
        <p:spPr>
          <a:xfrm>
            <a:off x="5597525" y="23139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  <p:sp>
        <p:nvSpPr>
          <p:cNvPr id="23" name="TextBox"/>
          <p:cNvSpPr txBox="1"/>
          <p:nvPr/>
        </p:nvSpPr>
        <p:spPr>
          <a:xfrm>
            <a:off x="6963724" y="229489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④</a:t>
            </a:r>
            <a:endParaRPr lang="ko-KR" altLang="en-US" sz="1200"/>
          </a:p>
        </p:txBody>
      </p:sp>
      <p:sp>
        <p:nvSpPr>
          <p:cNvPr id="24" name="TextBox"/>
          <p:cNvSpPr txBox="1"/>
          <p:nvPr/>
        </p:nvSpPr>
        <p:spPr>
          <a:xfrm>
            <a:off x="3980401" y="3120974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⑤</a:t>
            </a:r>
            <a:endParaRPr lang="ko-KR" altLang="en-US" sz="1200" dirty="0"/>
          </a:p>
        </p:txBody>
      </p:sp>
      <p:sp>
        <p:nvSpPr>
          <p:cNvPr id="25" name="TextBox"/>
          <p:cNvSpPr txBox="1"/>
          <p:nvPr/>
        </p:nvSpPr>
        <p:spPr>
          <a:xfrm>
            <a:off x="3982291" y="339979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⑥</a:t>
            </a:r>
            <a:endParaRPr lang="ko-KR" altLang="en-US" sz="1200"/>
          </a:p>
        </p:txBody>
      </p:sp>
      <p:sp>
        <p:nvSpPr>
          <p:cNvPr id="26" name="TextBox"/>
          <p:cNvSpPr txBox="1"/>
          <p:nvPr/>
        </p:nvSpPr>
        <p:spPr>
          <a:xfrm>
            <a:off x="3993086" y="434848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⑦</a:t>
            </a:r>
            <a:endParaRPr lang="ko-KR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85961" y="0"/>
            <a:ext cx="3121589" cy="5171440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pic>
        <p:nvPicPr>
          <p:cNvPr id="26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98753" y="0"/>
            <a:ext cx="3121543" cy="5171746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이력페이지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mypage_02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날짜별</a:t>
            </a:r>
            <a:r>
              <a:rPr lang="en-US" altLang="ko-KR" sz="1000" dirty="0"/>
              <a:t> </a:t>
            </a:r>
            <a:r>
              <a:rPr lang="ko-KR" altLang="en-US" sz="1000" dirty="0"/>
              <a:t>검사선택</a:t>
            </a:r>
            <a:r>
              <a:rPr lang="en-US" altLang="ko-KR" sz="1000" dirty="0"/>
              <a:t>(</a:t>
            </a:r>
            <a:r>
              <a:rPr lang="ko-KR" altLang="en-US" sz="1000" dirty="0"/>
              <a:t>날짜</a:t>
            </a:r>
            <a:r>
              <a:rPr lang="en-US" altLang="ko-KR" sz="1000" dirty="0"/>
              <a:t> </a:t>
            </a:r>
            <a:r>
              <a:rPr lang="ko-KR" altLang="en-US" sz="1000" dirty="0"/>
              <a:t>별</a:t>
            </a:r>
            <a:r>
              <a:rPr lang="en-US" altLang="ko-KR" sz="1000" dirty="0"/>
              <a:t> </a:t>
            </a:r>
            <a:r>
              <a:rPr lang="ko-KR" altLang="en-US" sz="1000" dirty="0"/>
              <a:t>검사결과를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검사날짜</a:t>
            </a:r>
            <a:r>
              <a:rPr lang="en-US" altLang="ko-KR" sz="1000" dirty="0"/>
              <a:t> </a:t>
            </a:r>
            <a:r>
              <a:rPr lang="ko-KR" altLang="en-US" sz="1000" dirty="0"/>
              <a:t>선택</a:t>
            </a:r>
            <a:r>
              <a:rPr lang="en-US" altLang="ko-KR" sz="1000" dirty="0"/>
              <a:t>(</a:t>
            </a:r>
            <a:r>
              <a:rPr lang="ko-KR" altLang="en-US" sz="1000" dirty="0"/>
              <a:t>해당</a:t>
            </a:r>
            <a:r>
              <a:rPr lang="en-US" altLang="ko-KR" sz="1000" dirty="0"/>
              <a:t> </a:t>
            </a:r>
            <a:r>
              <a:rPr lang="ko-KR" altLang="en-US" sz="1000" dirty="0"/>
              <a:t>날짜의</a:t>
            </a:r>
            <a:r>
              <a:rPr lang="en-US" altLang="ko-KR" sz="1000" dirty="0"/>
              <a:t> </a:t>
            </a:r>
            <a:r>
              <a:rPr lang="ko-KR" altLang="en-US" sz="1000" dirty="0"/>
              <a:t>검사결과를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조회</a:t>
            </a:r>
            <a:r>
              <a:rPr lang="en-US" altLang="ko-KR" sz="1000" dirty="0"/>
              <a:t> </a:t>
            </a:r>
            <a:r>
              <a:rPr lang="ko-KR" altLang="en-US" sz="1000" dirty="0"/>
              <a:t>그래프로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감정벌</a:t>
            </a:r>
            <a:r>
              <a:rPr lang="en-US" altLang="ko-KR" sz="1000" dirty="0"/>
              <a:t> </a:t>
            </a:r>
            <a:r>
              <a:rPr lang="ko-KR" altLang="en-US" sz="1000" dirty="0"/>
              <a:t>검사결과</a:t>
            </a:r>
            <a:endParaRPr lang="en-US" altLang="ko-KR" sz="1000" dirty="0"/>
          </a:p>
          <a:p>
            <a:pPr lvl="0"/>
            <a:r>
              <a:rPr lang="en-US" altLang="ko-KR" sz="1000" dirty="0"/>
              <a:t> </a:t>
            </a:r>
            <a:r>
              <a:rPr lang="en-US" altLang="ko-KR" sz="1200" dirty="0"/>
              <a:t>- </a:t>
            </a:r>
            <a:r>
              <a:rPr lang="en-US" altLang="ko-KR" sz="1000" dirty="0"/>
              <a:t>④ </a:t>
            </a:r>
            <a:r>
              <a:rPr lang="ko-KR" altLang="en-US" sz="1000" dirty="0"/>
              <a:t>감정</a:t>
            </a:r>
            <a:r>
              <a:rPr lang="en-US" altLang="ko-KR" sz="1000" dirty="0"/>
              <a:t> </a:t>
            </a:r>
            <a:r>
              <a:rPr lang="ko-KR" altLang="en-US" sz="1000" dirty="0"/>
              <a:t>선택</a:t>
            </a:r>
            <a:r>
              <a:rPr lang="en-US" altLang="ko-KR" sz="1000" dirty="0"/>
              <a:t>(</a:t>
            </a:r>
            <a:r>
              <a:rPr lang="ko-KR" altLang="en-US" sz="1000" dirty="0"/>
              <a:t>해당</a:t>
            </a:r>
            <a:r>
              <a:rPr lang="en-US" altLang="ko-KR" sz="1000" dirty="0"/>
              <a:t> </a:t>
            </a:r>
            <a:r>
              <a:rPr lang="ko-KR" altLang="en-US" sz="1000" dirty="0"/>
              <a:t>감정의</a:t>
            </a:r>
            <a:r>
              <a:rPr lang="en-US" altLang="ko-KR" sz="1000" dirty="0"/>
              <a:t> </a:t>
            </a:r>
            <a:r>
              <a:rPr lang="ko-KR" altLang="en-US" sz="1000" dirty="0"/>
              <a:t>검사결과를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그래프로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r>
              <a:rPr lang="en-US" altLang="ko-KR" sz="1000" dirty="0"/>
              <a:t>)</a:t>
            </a:r>
          </a:p>
        </p:txBody>
      </p:sp>
      <p:sp>
        <p:nvSpPr>
          <p:cNvPr id="21" name="TextBox"/>
          <p:cNvSpPr txBox="1"/>
          <p:nvPr/>
        </p:nvSpPr>
        <p:spPr>
          <a:xfrm>
            <a:off x="3098165" y="282496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①</a:t>
            </a:r>
            <a:endParaRPr lang="ko-KR" altLang="en-US" sz="1200"/>
          </a:p>
        </p:txBody>
      </p:sp>
      <p:sp>
        <p:nvSpPr>
          <p:cNvPr id="22" name="prstName"/>
          <p:cNvSpPr/>
          <p:nvPr/>
        </p:nvSpPr>
        <p:spPr>
          <a:xfrm>
            <a:off x="3154614" y="1341991"/>
            <a:ext cx="2624579" cy="173610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"/>
          <p:cNvSpPr txBox="1"/>
          <p:nvPr/>
        </p:nvSpPr>
        <p:spPr>
          <a:xfrm>
            <a:off x="3081196" y="1110337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②</a:t>
            </a:r>
            <a:endParaRPr lang="ko-KR" altLang="en-US" sz="1200" dirty="0"/>
          </a:p>
        </p:txBody>
      </p:sp>
      <p:sp>
        <p:nvSpPr>
          <p:cNvPr id="24" name="TextBox"/>
          <p:cNvSpPr txBox="1"/>
          <p:nvPr/>
        </p:nvSpPr>
        <p:spPr>
          <a:xfrm>
            <a:off x="8080132" y="39751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  <p:sp>
        <p:nvSpPr>
          <p:cNvPr id="27" name="TextBox"/>
          <p:cNvSpPr txBox="1"/>
          <p:nvPr/>
        </p:nvSpPr>
        <p:spPr>
          <a:xfrm>
            <a:off x="6448596" y="1210684"/>
            <a:ext cx="27686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④</a:t>
            </a:r>
            <a:endParaRPr lang="ko-KR" altLang="en-US" sz="1200" dirty="0"/>
          </a:p>
        </p:txBody>
      </p:sp>
      <p:sp>
        <p:nvSpPr>
          <p:cNvPr id="28" name="prstName"/>
          <p:cNvSpPr/>
          <p:nvPr/>
        </p:nvSpPr>
        <p:spPr>
          <a:xfrm>
            <a:off x="6509954" y="1448671"/>
            <a:ext cx="2624579" cy="173610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03035" y="0"/>
            <a:ext cx="3122224" cy="5171718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pic>
        <p:nvPicPr>
          <p:cNvPr id="3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17520" y="-10160"/>
            <a:ext cx="3122060" cy="518178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6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7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8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이력페이지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9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10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mypage_02</a:t>
            </a:r>
          </a:p>
        </p:txBody>
      </p:sp>
      <p:sp>
        <p:nvSpPr>
          <p:cNvPr id="11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2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3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3020037" y="5781724"/>
            <a:ext cx="246634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날짜별</a:t>
            </a:r>
            <a:r>
              <a:rPr lang="en-US" altLang="ko-KR" sz="1000" dirty="0"/>
              <a:t> </a:t>
            </a:r>
            <a:r>
              <a:rPr lang="ko-KR" altLang="en-US" sz="1000" dirty="0"/>
              <a:t>선택시</a:t>
            </a:r>
            <a:r>
              <a:rPr lang="en-US" altLang="ko-KR" sz="1000" dirty="0"/>
              <a:t> </a:t>
            </a:r>
            <a:r>
              <a:rPr lang="ko-KR" altLang="en-US" sz="1000" dirty="0"/>
              <a:t>해당</a:t>
            </a:r>
            <a:r>
              <a:rPr lang="en-US" altLang="ko-KR" sz="1000" dirty="0"/>
              <a:t> </a:t>
            </a:r>
            <a:r>
              <a:rPr lang="ko-KR" altLang="en-US" sz="1000" dirty="0"/>
              <a:t>날짜의</a:t>
            </a:r>
            <a:r>
              <a:rPr lang="en-US" altLang="ko-KR" sz="1000" dirty="0"/>
              <a:t> </a:t>
            </a:r>
            <a:r>
              <a:rPr lang="ko-KR" altLang="en-US" sz="1000" dirty="0"/>
              <a:t>검사결과를</a:t>
            </a:r>
            <a:r>
              <a:rPr lang="en-US" altLang="ko-KR" sz="1000" dirty="0"/>
              <a:t> </a:t>
            </a:r>
            <a:r>
              <a:rPr lang="ko-KR" altLang="en-US" sz="1000" dirty="0"/>
              <a:t>보여줌</a:t>
            </a:r>
            <a:endParaRPr lang="en-US" altLang="ko-KR" sz="1000" dirty="0"/>
          </a:p>
          <a:p>
            <a:pPr lvl="0"/>
            <a:endParaRPr lang="en-US" altLang="ko-KR" sz="1200" dirty="0"/>
          </a:p>
        </p:txBody>
      </p:sp>
      <p:sp>
        <p:nvSpPr>
          <p:cNvPr id="16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7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8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9" name="TextBox 35"/>
          <p:cNvSpPr txBox="1"/>
          <p:nvPr/>
        </p:nvSpPr>
        <p:spPr>
          <a:xfrm>
            <a:off x="5763239" y="5781723"/>
            <a:ext cx="2466340" cy="42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</a:t>
            </a:r>
            <a:r>
              <a:rPr lang="en-US" altLang="ko-KR" sz="1200" dirty="0"/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날짜별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선택시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해당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날짜의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지도방향결과를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보여줌</a:t>
            </a:r>
            <a:endParaRPr lang="en-US" altLang="ko-KR" sz="1000" dirty="0"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0" name="TextBox"/>
          <p:cNvSpPr txBox="1"/>
          <p:nvPr/>
        </p:nvSpPr>
        <p:spPr>
          <a:xfrm>
            <a:off x="3957320" y="781572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1" name="TextBox"/>
          <p:cNvSpPr txBox="1"/>
          <p:nvPr/>
        </p:nvSpPr>
        <p:spPr>
          <a:xfrm>
            <a:off x="7434063" y="54356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54593" y="0"/>
            <a:ext cx="4023572" cy="5171746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3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5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7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검사결과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8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9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mypage_02</a:t>
            </a:r>
          </a:p>
        </p:txBody>
      </p:sp>
      <p:sp>
        <p:nvSpPr>
          <p:cNvPr id="10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1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2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4" name="TextBox 18"/>
          <p:cNvSpPr txBox="1"/>
          <p:nvPr/>
        </p:nvSpPr>
        <p:spPr>
          <a:xfrm>
            <a:off x="3020037" y="5781724"/>
            <a:ext cx="246634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콘텐츠</a:t>
            </a:r>
            <a:r>
              <a:rPr lang="en-US" altLang="ko-KR" sz="1000" dirty="0"/>
              <a:t> </a:t>
            </a:r>
            <a:r>
              <a:rPr lang="ko-KR" altLang="en-US" sz="1000" dirty="0"/>
              <a:t>추천</a:t>
            </a:r>
            <a:r>
              <a:rPr lang="en-US" altLang="ko-KR" sz="1000" dirty="0"/>
              <a:t>( </a:t>
            </a:r>
            <a:r>
              <a:rPr lang="ko-KR" altLang="en-US" sz="1000" dirty="0"/>
              <a:t>검사</a:t>
            </a:r>
            <a:r>
              <a:rPr lang="en-US" altLang="ko-KR" sz="1000" dirty="0"/>
              <a:t> </a:t>
            </a:r>
            <a:r>
              <a:rPr lang="ko-KR" altLang="en-US" sz="1000" dirty="0"/>
              <a:t>결과에</a:t>
            </a:r>
            <a:r>
              <a:rPr lang="en-US" altLang="ko-KR" sz="1000" dirty="0"/>
              <a:t> </a:t>
            </a:r>
            <a:r>
              <a:rPr lang="ko-KR" altLang="en-US" sz="1000" dirty="0"/>
              <a:t>따른</a:t>
            </a:r>
            <a:r>
              <a:rPr lang="en-US" altLang="ko-KR" sz="1000" dirty="0"/>
              <a:t> </a:t>
            </a:r>
            <a:r>
              <a:rPr lang="ko-KR" altLang="en-US" sz="1000" dirty="0"/>
              <a:t>콘텐츠를</a:t>
            </a:r>
            <a:r>
              <a:rPr lang="en-US" altLang="ko-KR" sz="1000" dirty="0"/>
              <a:t> </a:t>
            </a:r>
            <a:r>
              <a:rPr lang="ko-KR" altLang="en-US" sz="1000" dirty="0"/>
              <a:t>추천</a:t>
            </a:r>
            <a:r>
              <a:rPr lang="en-US" altLang="ko-KR" sz="1000" dirty="0"/>
              <a:t>)</a:t>
            </a:r>
          </a:p>
          <a:p>
            <a:pPr lvl="0"/>
            <a:endParaRPr lang="en-US" altLang="ko-KR" sz="1200" dirty="0"/>
          </a:p>
        </p:txBody>
      </p:sp>
      <p:sp>
        <p:nvSpPr>
          <p:cNvPr id="15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6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7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8" name="TextBox 35"/>
          <p:cNvSpPr txBox="1"/>
          <p:nvPr/>
        </p:nvSpPr>
        <p:spPr>
          <a:xfrm>
            <a:off x="5763239" y="5781723"/>
            <a:ext cx="2466340" cy="243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000" dirty="0"/>
          </a:p>
        </p:txBody>
      </p:sp>
      <p:sp>
        <p:nvSpPr>
          <p:cNvPr id="19" name="TextBox"/>
          <p:cNvSpPr txBox="1"/>
          <p:nvPr/>
        </p:nvSpPr>
        <p:spPr>
          <a:xfrm>
            <a:off x="4007678" y="419990"/>
            <a:ext cx="276225" cy="274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0" name="TextBox"/>
          <p:cNvSpPr txBox="1"/>
          <p:nvPr/>
        </p:nvSpPr>
        <p:spPr>
          <a:xfrm>
            <a:off x="3112770" y="244792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endParaRPr lang="ko-KR" altLang="en-US"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공유게시판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share_board_01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공유게시판</a:t>
            </a:r>
            <a:r>
              <a:rPr lang="en-US" altLang="ko-KR" sz="1000" dirty="0"/>
              <a:t> </a:t>
            </a:r>
            <a:r>
              <a:rPr lang="ko-KR" altLang="en-US" sz="1000" dirty="0"/>
              <a:t>목록</a:t>
            </a:r>
            <a:endParaRPr lang="en-US" altLang="ko-KR" sz="10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/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34365" y="380"/>
            <a:ext cx="5609655" cy="5171427"/>
          </a:xfrm>
          <a:prstGeom prst="rect">
            <a:avLst/>
          </a:prstGeom>
          <a:ln w="22225">
            <a:solidFill>
              <a:schemeClr val="tx1">
                <a:alpha val="100000"/>
              </a:schemeClr>
            </a:solidFill>
          </a:ln>
        </p:spPr>
      </p:pic>
      <p:sp>
        <p:nvSpPr>
          <p:cNvPr id="19" name="TextBox"/>
          <p:cNvSpPr txBox="1"/>
          <p:nvPr/>
        </p:nvSpPr>
        <p:spPr>
          <a:xfrm>
            <a:off x="3479974" y="1731543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문의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게시판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inquire_board_01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문의</a:t>
            </a:r>
            <a:r>
              <a:rPr lang="en-US" altLang="ko-KR" sz="1000" dirty="0"/>
              <a:t> </a:t>
            </a:r>
            <a:r>
              <a:rPr lang="ko-KR" altLang="en-US" sz="1000" dirty="0"/>
              <a:t>게시판</a:t>
            </a:r>
            <a:r>
              <a:rPr lang="en-US" altLang="ko-KR" sz="1000" dirty="0"/>
              <a:t> </a:t>
            </a:r>
            <a:r>
              <a:rPr lang="ko-KR" altLang="en-US" sz="1000" dirty="0"/>
              <a:t>목록</a:t>
            </a:r>
            <a:endParaRPr lang="en-US" altLang="ko-KR" sz="10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/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53676" y="380"/>
            <a:ext cx="5568918" cy="5171427"/>
          </a:xfrm>
          <a:prstGeom prst="rect">
            <a:avLst/>
          </a:prstGeom>
          <a:ln w="22225">
            <a:solidFill>
              <a:schemeClr val="tx1">
                <a:alpha val="100000"/>
              </a:schemeClr>
            </a:solidFill>
          </a:ln>
        </p:spPr>
      </p:pic>
      <p:sp>
        <p:nvSpPr>
          <p:cNvPr id="19" name="TextBox"/>
          <p:cNvSpPr txBox="1"/>
          <p:nvPr/>
        </p:nvSpPr>
        <p:spPr>
          <a:xfrm>
            <a:off x="3507896" y="1718428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2739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서비스 흐름도</a:t>
            </a:r>
            <a:endParaRPr lang="ko-KR" altLang="en-US" sz="32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53353" y="1204420"/>
            <a:ext cx="8733345" cy="551301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82335" y="588"/>
            <a:ext cx="6886246" cy="5170961"/>
          </a:xfrm>
          <a:prstGeom prst="rect">
            <a:avLst/>
          </a:prstGeom>
        </p:spPr>
      </p:pic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관리자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메인페이지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master_main_01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월별</a:t>
            </a:r>
            <a:r>
              <a:rPr lang="en-US" altLang="ko-KR" sz="1000" dirty="0"/>
              <a:t> </a:t>
            </a:r>
            <a:r>
              <a:rPr lang="ko-KR" altLang="en-US" sz="1000" dirty="0"/>
              <a:t>회원</a:t>
            </a:r>
            <a:r>
              <a:rPr lang="en-US" altLang="ko-KR" sz="1000" dirty="0"/>
              <a:t> </a:t>
            </a:r>
            <a:r>
              <a:rPr lang="ko-KR" altLang="en-US" sz="1000" dirty="0"/>
              <a:t>가입자</a:t>
            </a:r>
            <a:r>
              <a:rPr lang="en-US" altLang="ko-KR" sz="1000" dirty="0"/>
              <a:t> </a:t>
            </a:r>
            <a:r>
              <a:rPr lang="ko-KR" altLang="en-US" sz="1000" dirty="0"/>
              <a:t>수</a:t>
            </a:r>
            <a:r>
              <a:rPr lang="en-US" altLang="ko-KR" sz="1000" dirty="0"/>
              <a:t> </a:t>
            </a:r>
            <a:r>
              <a:rPr lang="ko-KR" altLang="en-US" sz="1000" dirty="0"/>
              <a:t>그래프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유형별</a:t>
            </a:r>
            <a:r>
              <a:rPr lang="en-US" altLang="ko-KR" sz="1000" dirty="0"/>
              <a:t> </a:t>
            </a:r>
            <a:r>
              <a:rPr lang="ko-KR" altLang="en-US" sz="1000" dirty="0"/>
              <a:t>검사</a:t>
            </a:r>
            <a:r>
              <a:rPr lang="en-US" altLang="ko-KR" sz="1000" dirty="0"/>
              <a:t> </a:t>
            </a:r>
            <a:r>
              <a:rPr lang="ko-KR" altLang="en-US" sz="1000" dirty="0"/>
              <a:t>횟수</a:t>
            </a:r>
            <a:r>
              <a:rPr lang="en-US" altLang="ko-KR" sz="1000" dirty="0"/>
              <a:t> </a:t>
            </a:r>
            <a:r>
              <a:rPr lang="ko-KR" altLang="en-US" sz="1000" dirty="0"/>
              <a:t>그래프</a:t>
            </a:r>
            <a:endParaRPr lang="en-US" altLang="ko-KR" sz="1000" dirty="0"/>
          </a:p>
          <a:p>
            <a:pPr lvl="0"/>
            <a:r>
              <a:rPr lang="en-US" altLang="ko-KR" sz="1000" dirty="0"/>
              <a:t> </a:t>
            </a:r>
            <a:r>
              <a:rPr lang="en-US" altLang="ko-KR" sz="1200" dirty="0"/>
              <a:t>-</a:t>
            </a:r>
            <a:r>
              <a:rPr lang="en-US" altLang="ko-KR" sz="1000" dirty="0"/>
              <a:t> ③ </a:t>
            </a:r>
            <a:r>
              <a:rPr lang="ko-KR" altLang="en-US" sz="1000" dirty="0"/>
              <a:t>자녀의</a:t>
            </a:r>
            <a:r>
              <a:rPr lang="en-US" altLang="ko-KR" sz="1000" dirty="0"/>
              <a:t> </a:t>
            </a:r>
            <a:r>
              <a:rPr lang="ko-KR" altLang="en-US" sz="1000" dirty="0"/>
              <a:t>연령</a:t>
            </a:r>
            <a:endParaRPr lang="en-US" altLang="ko-KR" sz="1000" dirty="0"/>
          </a:p>
          <a:p>
            <a:pPr lvl="0"/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94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지역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분포</a:t>
            </a:r>
            <a:endParaRPr lang="en-US" altLang="ko-KR" sz="1000" dirty="0"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⑤ </a:t>
            </a:r>
            <a:r>
              <a:rPr lang="ko-KR" altLang="en-US" sz="1000" dirty="0"/>
              <a:t>유저리스트</a:t>
            </a:r>
            <a:r>
              <a:rPr lang="en-US" altLang="ko-KR" sz="1000" dirty="0"/>
              <a:t>(master_userlist_01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000" dirty="0"/>
              <a:t> </a:t>
            </a:r>
            <a:r>
              <a:rPr lang="en-US" altLang="ko-KR" sz="1200" dirty="0"/>
              <a:t>- </a:t>
            </a:r>
            <a:r>
              <a:rPr lang="en-US" altLang="ko-KR" sz="1000" dirty="0"/>
              <a:t>⑥  </a:t>
            </a:r>
            <a:r>
              <a:rPr lang="ko-KR" altLang="en-US" sz="1000" dirty="0"/>
              <a:t>유저분석데이터</a:t>
            </a:r>
            <a:r>
              <a:rPr lang="en-US" altLang="ko-KR" sz="1000" dirty="0"/>
              <a:t> (master_datalist</a:t>
            </a:r>
          </a:p>
          <a:p>
            <a:pPr lvl="0"/>
            <a:r>
              <a:rPr lang="en-US" altLang="ko-KR" sz="1000" dirty="0"/>
              <a:t>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</p:txBody>
      </p:sp>
      <p:sp>
        <p:nvSpPr>
          <p:cNvPr id="20" name="TextBox"/>
          <p:cNvSpPr txBox="1"/>
          <p:nvPr/>
        </p:nvSpPr>
        <p:spPr>
          <a:xfrm>
            <a:off x="4296852" y="1393965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1" name="TextBox"/>
          <p:cNvSpPr txBox="1"/>
          <p:nvPr/>
        </p:nvSpPr>
        <p:spPr>
          <a:xfrm>
            <a:off x="6559569" y="1404998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②</a:t>
            </a:r>
            <a:endParaRPr lang="ko-KR" altLang="en-US" sz="1200" dirty="0"/>
          </a:p>
        </p:txBody>
      </p:sp>
      <p:sp>
        <p:nvSpPr>
          <p:cNvPr id="22" name="TextBox"/>
          <p:cNvSpPr txBox="1"/>
          <p:nvPr/>
        </p:nvSpPr>
        <p:spPr>
          <a:xfrm>
            <a:off x="4310663" y="3412619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  <p:sp>
        <p:nvSpPr>
          <p:cNvPr id="23" name="TextBox"/>
          <p:cNvSpPr txBox="1"/>
          <p:nvPr/>
        </p:nvSpPr>
        <p:spPr>
          <a:xfrm>
            <a:off x="6559568" y="3420857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④</a:t>
            </a:r>
            <a:endParaRPr lang="ko-KR" altLang="en-US" sz="1200" dirty="0"/>
          </a:p>
        </p:txBody>
      </p:sp>
      <p:sp>
        <p:nvSpPr>
          <p:cNvPr id="25" name="TextBox"/>
          <p:cNvSpPr txBox="1"/>
          <p:nvPr/>
        </p:nvSpPr>
        <p:spPr>
          <a:xfrm>
            <a:off x="3019754" y="411315"/>
            <a:ext cx="276225" cy="243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000" dirty="0"/>
              <a:t>⑤</a:t>
            </a:r>
            <a:endParaRPr lang="ko-KR" altLang="en-US" sz="1000" dirty="0"/>
          </a:p>
        </p:txBody>
      </p:sp>
      <p:sp>
        <p:nvSpPr>
          <p:cNvPr id="26" name="TextBox"/>
          <p:cNvSpPr txBox="1"/>
          <p:nvPr/>
        </p:nvSpPr>
        <p:spPr>
          <a:xfrm>
            <a:off x="3019754" y="608165"/>
            <a:ext cx="276225" cy="243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000" dirty="0"/>
              <a:t>⑥</a:t>
            </a:r>
            <a:endParaRPr lang="ko-KR" altLang="en-US" sz="1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886356" y="306"/>
            <a:ext cx="7019503" cy="5171230"/>
          </a:xfrm>
          <a:prstGeom prst="rect">
            <a:avLst/>
          </a:prstGeom>
        </p:spPr>
      </p:pic>
      <p:sp>
        <p:nvSpPr>
          <p:cNvPr id="21" name="prstName"/>
          <p:cNvSpPr/>
          <p:nvPr/>
        </p:nvSpPr>
        <p:spPr>
          <a:xfrm>
            <a:off x="3764692" y="1469841"/>
            <a:ext cx="815910" cy="274143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유저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테이블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master_userlist_01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회원관리</a:t>
            </a:r>
            <a:r>
              <a:rPr lang="en-US" altLang="ko-KR" sz="1000" dirty="0"/>
              <a:t> </a:t>
            </a:r>
            <a:r>
              <a:rPr lang="ko-KR" altLang="en-US" sz="1000" dirty="0"/>
              <a:t>테이블</a:t>
            </a:r>
            <a:endParaRPr lang="en-US" altLang="ko-KR" sz="1000" dirty="0"/>
          </a:p>
          <a:p>
            <a:pPr lvl="0"/>
            <a:r>
              <a:rPr lang="en-US" altLang="ko-KR" sz="1200" dirty="0"/>
              <a:t> -</a:t>
            </a:r>
            <a:r>
              <a:rPr lang="en-US" altLang="ko-KR" sz="1000" dirty="0"/>
              <a:t> ② </a:t>
            </a:r>
            <a:r>
              <a:rPr lang="ko-KR" altLang="en-US" sz="1000" dirty="0"/>
              <a:t>검색창</a:t>
            </a:r>
            <a:endParaRPr lang="en-US" altLang="ko-KR" sz="10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목록</a:t>
            </a:r>
            <a:r>
              <a:rPr lang="en-US" altLang="ko-KR" sz="1000" dirty="0"/>
              <a:t> </a:t>
            </a:r>
            <a:r>
              <a:rPr lang="ko-KR" altLang="en-US" sz="1000" dirty="0"/>
              <a:t>개수</a:t>
            </a:r>
            <a:r>
              <a:rPr lang="en-US" altLang="ko-KR" sz="1000" dirty="0"/>
              <a:t> </a:t>
            </a:r>
            <a:r>
              <a:rPr lang="ko-KR" altLang="en-US" sz="1000" dirty="0"/>
              <a:t>조절</a:t>
            </a:r>
            <a:endParaRPr lang="en-US" altLang="ko-KR" sz="1000" dirty="0"/>
          </a:p>
          <a:p>
            <a:pPr lvl="0"/>
            <a:r>
              <a:rPr lang="en-US" altLang="ko-KR" sz="1000" dirty="0"/>
              <a:t> </a:t>
            </a:r>
            <a:r>
              <a:rPr lang="en-US" altLang="ko-KR" sz="1200" dirty="0"/>
              <a:t>- </a:t>
            </a:r>
            <a:r>
              <a:rPr lang="en-US" altLang="ko-KR" sz="1000" dirty="0"/>
              <a:t>④ </a:t>
            </a:r>
            <a:r>
              <a:rPr lang="ko-KR" altLang="en-US" sz="1000" dirty="0"/>
              <a:t>리스트</a:t>
            </a:r>
            <a:r>
              <a:rPr lang="en-US" altLang="ko-KR" sz="1000" dirty="0"/>
              <a:t> </a:t>
            </a:r>
            <a:r>
              <a:rPr lang="ko-KR" altLang="en-US" sz="1000" dirty="0"/>
              <a:t>페이징버튼</a:t>
            </a:r>
            <a:endParaRPr lang="en-US" altLang="ko-KR" sz="1000" dirty="0"/>
          </a:p>
        </p:txBody>
      </p:sp>
      <p:sp>
        <p:nvSpPr>
          <p:cNvPr id="19" name="TextBox"/>
          <p:cNvSpPr txBox="1"/>
          <p:nvPr/>
        </p:nvSpPr>
        <p:spPr>
          <a:xfrm>
            <a:off x="3704186" y="2224527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0" name="TextBox"/>
          <p:cNvSpPr txBox="1"/>
          <p:nvPr/>
        </p:nvSpPr>
        <p:spPr>
          <a:xfrm>
            <a:off x="8724924" y="15011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3" name="TextBox"/>
          <p:cNvSpPr txBox="1"/>
          <p:nvPr/>
        </p:nvSpPr>
        <p:spPr>
          <a:xfrm>
            <a:off x="3712424" y="1411547"/>
            <a:ext cx="27686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③</a:t>
            </a:r>
            <a:endParaRPr lang="ko-KR" altLang="en-US" sz="1200" dirty="0"/>
          </a:p>
        </p:txBody>
      </p:sp>
      <p:sp>
        <p:nvSpPr>
          <p:cNvPr id="24" name="TextBox"/>
          <p:cNvSpPr txBox="1"/>
          <p:nvPr/>
        </p:nvSpPr>
        <p:spPr>
          <a:xfrm>
            <a:off x="9064625" y="3865313"/>
            <a:ext cx="27622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④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유저분석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테이블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master_datalist_01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유저</a:t>
            </a:r>
            <a:r>
              <a:rPr lang="en-US" altLang="ko-KR" sz="1000" dirty="0"/>
              <a:t> </a:t>
            </a:r>
            <a:r>
              <a:rPr lang="ko-KR" altLang="en-US" sz="1000" dirty="0"/>
              <a:t>분석</a:t>
            </a:r>
            <a:r>
              <a:rPr lang="en-US" altLang="ko-KR" sz="1000" dirty="0"/>
              <a:t> </a:t>
            </a:r>
            <a:r>
              <a:rPr lang="ko-KR" altLang="en-US" sz="1000" dirty="0"/>
              <a:t>데이터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검색창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</a:t>
            </a:r>
            <a:r>
              <a:rPr lang="en-US" altLang="ko-KR" sz="1200" dirty="0"/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목록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개수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조절</a:t>
            </a:r>
            <a:endParaRPr lang="en-US" altLang="ko-KR" sz="1000" dirty="0"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</a:t>
            </a:r>
            <a:r>
              <a:rPr lang="en-US" altLang="ko-KR" sz="1200" dirty="0"/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리스트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페이징버튼</a:t>
            </a:r>
            <a:endParaRPr lang="en-US" altLang="ko-KR" sz="1000" dirty="0"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1" name="TextBox"/>
          <p:cNvSpPr txBox="1"/>
          <p:nvPr/>
        </p:nvSpPr>
        <p:spPr>
          <a:xfrm>
            <a:off x="8549005" y="92646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pic>
        <p:nvPicPr>
          <p:cNvPr id="2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19754" y="157574"/>
            <a:ext cx="6886105" cy="5013942"/>
          </a:xfrm>
          <a:prstGeom prst="rect">
            <a:avLst/>
          </a:prstGeom>
        </p:spPr>
      </p:pic>
      <p:sp>
        <p:nvSpPr>
          <p:cNvPr id="23" name="TextBox"/>
          <p:cNvSpPr txBox="1"/>
          <p:nvPr/>
        </p:nvSpPr>
        <p:spPr>
          <a:xfrm>
            <a:off x="3819518" y="262335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6" name="TextBox"/>
          <p:cNvSpPr txBox="1"/>
          <p:nvPr/>
        </p:nvSpPr>
        <p:spPr>
          <a:xfrm>
            <a:off x="8743974" y="17424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7" name="TextBox"/>
          <p:cNvSpPr txBox="1"/>
          <p:nvPr/>
        </p:nvSpPr>
        <p:spPr>
          <a:xfrm>
            <a:off x="9083675" y="4076065"/>
            <a:ext cx="27622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④</a:t>
            </a:r>
            <a:endParaRPr lang="ko-KR" altLang="en-US" sz="1200" dirty="0"/>
          </a:p>
        </p:txBody>
      </p:sp>
      <p:sp>
        <p:nvSpPr>
          <p:cNvPr id="28" name="prstName"/>
          <p:cNvSpPr/>
          <p:nvPr/>
        </p:nvSpPr>
        <p:spPr>
          <a:xfrm>
            <a:off x="3871786" y="1733455"/>
            <a:ext cx="815910" cy="274143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9" name="TextBox"/>
          <p:cNvSpPr txBox="1"/>
          <p:nvPr/>
        </p:nvSpPr>
        <p:spPr>
          <a:xfrm>
            <a:off x="3819518" y="1675161"/>
            <a:ext cx="27686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1200" dirty="0"/>
              <a:t>③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422454" y="408446"/>
            <a:ext cx="19191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solidFill>
                  <a:srgbClr val="0090D0"/>
                </a:solidFill>
              </a:rPr>
              <a:t>메뉴 구성</a:t>
            </a:r>
            <a:endParaRPr lang="ko-KR" altLang="en-US" sz="3200" dirty="0"/>
          </a:p>
        </p:txBody>
      </p:sp>
      <p:cxnSp>
        <p:nvCxnSpPr>
          <p:cNvPr id="42" name="직선 연결선 41"/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53425" y="1203960"/>
            <a:ext cx="8733397" cy="55123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252595" y="0"/>
            <a:ext cx="3529306" cy="517186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7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38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39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40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로그인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41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42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login_01</a:t>
            </a:r>
          </a:p>
        </p:txBody>
      </p:sp>
      <p:sp>
        <p:nvSpPr>
          <p:cNvPr id="43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44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20037" y="5781724"/>
            <a:ext cx="246634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아이디</a:t>
            </a:r>
            <a:r>
              <a:rPr lang="en-US" altLang="ko-KR" sz="1000" dirty="0"/>
              <a:t> </a:t>
            </a:r>
            <a:r>
              <a:rPr lang="ko-KR" altLang="en-US" sz="1000" dirty="0"/>
              <a:t>입력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비밀번호</a:t>
            </a:r>
            <a:r>
              <a:rPr lang="en-US" altLang="ko-KR" sz="1000" dirty="0"/>
              <a:t> </a:t>
            </a:r>
            <a:r>
              <a:rPr lang="ko-KR" altLang="en-US" sz="1000" dirty="0"/>
              <a:t>입력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카카오</a:t>
            </a:r>
            <a:r>
              <a:rPr lang="en-US" altLang="ko-KR" sz="1000" dirty="0"/>
              <a:t> </a:t>
            </a:r>
            <a:r>
              <a:rPr lang="ko-KR" altLang="en-US" sz="1000" dirty="0"/>
              <a:t>로그인</a:t>
            </a:r>
            <a:endParaRPr lang="en-US" altLang="ko-KR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4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4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63239" y="5781723"/>
            <a:ext cx="246634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/>
              <a:t>심비서</a:t>
            </a:r>
            <a:r>
              <a:rPr lang="en-US" altLang="ko-KR" sz="1000" dirty="0"/>
              <a:t> </a:t>
            </a:r>
            <a:r>
              <a:rPr lang="ko-KR" altLang="en-US" sz="1000" dirty="0"/>
              <a:t>로그인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⑤ </a:t>
            </a:r>
            <a:r>
              <a:rPr lang="ko-KR" altLang="en-US" sz="1000" dirty="0"/>
              <a:t>회원가입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⑥ </a:t>
            </a:r>
            <a:r>
              <a:rPr lang="ko-KR" altLang="en-US" sz="1000" dirty="0"/>
              <a:t>상단</a:t>
            </a:r>
            <a:r>
              <a:rPr lang="en-US" altLang="ko-KR" sz="1000" dirty="0"/>
              <a:t> </a:t>
            </a:r>
            <a:r>
              <a:rPr lang="ko-KR" altLang="en-US" sz="1000" dirty="0"/>
              <a:t>버튼</a:t>
            </a:r>
            <a:r>
              <a:rPr lang="en-US" altLang="ko-KR" sz="1000" dirty="0"/>
              <a:t>(</a:t>
            </a:r>
            <a:r>
              <a:rPr lang="ko-KR" altLang="en-US" sz="1000" dirty="0"/>
              <a:t>화면</a:t>
            </a:r>
            <a:r>
              <a:rPr lang="en-US" altLang="ko-KR" sz="1000" dirty="0"/>
              <a:t> </a:t>
            </a:r>
            <a:r>
              <a:rPr lang="ko-KR" altLang="en-US" sz="1000" dirty="0"/>
              <a:t>최상단으로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</p:txBody>
      </p:sp>
      <p:sp>
        <p:nvSpPr>
          <p:cNvPr id="48" name="TextBox"/>
          <p:cNvSpPr txBox="1"/>
          <p:nvPr/>
        </p:nvSpPr>
        <p:spPr>
          <a:xfrm>
            <a:off x="4636968" y="2912321"/>
            <a:ext cx="30289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dirty="0">
                <a:solidFill>
                  <a:srgbClr val="000000"/>
                </a:solidFill>
              </a:rPr>
              <a:t>①</a:t>
            </a:r>
            <a:endParaRPr lang="ko-KR" altLang="en-US" sz="1200" dirty="0">
              <a:solidFill>
                <a:srgbClr val="000000"/>
              </a:solidFill>
            </a:endParaRPr>
          </a:p>
        </p:txBody>
      </p:sp>
      <p:sp>
        <p:nvSpPr>
          <p:cNvPr id="50" name="TextBox"/>
          <p:cNvSpPr txBox="1"/>
          <p:nvPr/>
        </p:nvSpPr>
        <p:spPr>
          <a:xfrm>
            <a:off x="4713346" y="3305810"/>
            <a:ext cx="18097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51" name="TextBox"/>
          <p:cNvSpPr txBox="1"/>
          <p:nvPr/>
        </p:nvSpPr>
        <p:spPr>
          <a:xfrm>
            <a:off x="4710889" y="3653790"/>
            <a:ext cx="18034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③</a:t>
            </a:r>
            <a:endParaRPr lang="ko-KR" altLang="en-US" sz="1200" dirty="0"/>
          </a:p>
        </p:txBody>
      </p:sp>
      <p:sp>
        <p:nvSpPr>
          <p:cNvPr id="52" name="TextBox"/>
          <p:cNvSpPr txBox="1"/>
          <p:nvPr/>
        </p:nvSpPr>
        <p:spPr>
          <a:xfrm>
            <a:off x="4664722" y="3994150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④</a:t>
            </a:r>
            <a:endParaRPr lang="ko-KR" altLang="en-US" sz="1200" dirty="0"/>
          </a:p>
        </p:txBody>
      </p:sp>
      <p:sp>
        <p:nvSpPr>
          <p:cNvPr id="53" name="TextBox"/>
          <p:cNvSpPr txBox="1"/>
          <p:nvPr/>
        </p:nvSpPr>
        <p:spPr>
          <a:xfrm>
            <a:off x="4688840" y="4443730"/>
            <a:ext cx="23050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⑤</a:t>
            </a:r>
            <a:endParaRPr lang="ko-KR" altLang="en-US" sz="1200"/>
          </a:p>
        </p:txBody>
      </p:sp>
      <p:sp>
        <p:nvSpPr>
          <p:cNvPr id="54" name="TextBox"/>
          <p:cNvSpPr txBox="1"/>
          <p:nvPr/>
        </p:nvSpPr>
        <p:spPr>
          <a:xfrm>
            <a:off x="7347974" y="400050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⑥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회원가입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join_01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아이디</a:t>
            </a:r>
            <a:r>
              <a:rPr lang="en-US" altLang="ko-KR" sz="1000" dirty="0"/>
              <a:t> </a:t>
            </a:r>
            <a:r>
              <a:rPr lang="ko-KR" altLang="en-US" sz="1000" dirty="0"/>
              <a:t>입력</a:t>
            </a:r>
            <a:endParaRPr lang="en-US" altLang="ko-KR" sz="1000" dirty="0"/>
          </a:p>
          <a:p>
            <a:pPr lvl="0"/>
            <a:r>
              <a:rPr lang="en-US" altLang="ko-KR" sz="1200" dirty="0"/>
              <a:t> -</a:t>
            </a:r>
            <a:r>
              <a:rPr lang="en-US" altLang="ko-KR" sz="1000" dirty="0">
                <a:latin typeface="Calibri"/>
                <a:ea typeface="Calibri"/>
                <a:cs typeface="Calibri"/>
              </a:rPr>
              <a:t> </a:t>
            </a:r>
            <a:r>
              <a:rPr lang="ko-KR" altLang="en-US" sz="1000" dirty="0">
                <a:latin typeface="Calibri"/>
                <a:ea typeface="Calibri"/>
                <a:cs typeface="Calibri"/>
              </a:rPr>
              <a:t>②</a:t>
            </a:r>
            <a:r>
              <a:rPr lang="en-US" altLang="ko-KR" sz="1200" dirty="0"/>
              <a:t> </a:t>
            </a:r>
            <a:r>
              <a:rPr lang="ko-KR" altLang="en-US" sz="1000" dirty="0"/>
              <a:t>비밀번호</a:t>
            </a:r>
            <a:r>
              <a:rPr lang="en-US" altLang="ko-KR" sz="1000" dirty="0"/>
              <a:t> </a:t>
            </a:r>
            <a:r>
              <a:rPr lang="ko-KR" altLang="en-US" sz="1000" dirty="0"/>
              <a:t>입력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/>
              <a:t>비밀번호</a:t>
            </a:r>
            <a:r>
              <a:rPr lang="en-US" altLang="ko-KR" sz="1000" dirty="0"/>
              <a:t> </a:t>
            </a:r>
            <a:r>
              <a:rPr lang="ko-KR" altLang="en-US" sz="1000" dirty="0"/>
              <a:t>확인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/>
              <a:t>가입자의</a:t>
            </a:r>
            <a:r>
              <a:rPr lang="en-US" altLang="ko-KR" sz="1000" dirty="0"/>
              <a:t> </a:t>
            </a:r>
            <a:r>
              <a:rPr lang="ko-KR" altLang="en-US" sz="1000" dirty="0"/>
              <a:t>이름</a:t>
            </a:r>
            <a:endParaRPr lang="en-US" altLang="ko-KR" sz="1000" dirty="0"/>
          </a:p>
          <a:p>
            <a:pPr lvl="0"/>
            <a:r>
              <a:rPr lang="en-US" altLang="ko-KR" sz="1200" dirty="0"/>
              <a:t> -</a:t>
            </a:r>
            <a:r>
              <a:rPr lang="en-US" altLang="ko-KR" sz="1000" dirty="0"/>
              <a:t> ⑤ </a:t>
            </a:r>
            <a:r>
              <a:rPr lang="ko-KR" altLang="en-US" sz="1000" dirty="0"/>
              <a:t>가입자의</a:t>
            </a:r>
            <a:r>
              <a:rPr lang="en-US" altLang="ko-KR" sz="1000" dirty="0"/>
              <a:t> </a:t>
            </a:r>
            <a:r>
              <a:rPr lang="ko-KR" altLang="en-US" sz="1000" dirty="0"/>
              <a:t>생년월일</a:t>
            </a:r>
            <a:endParaRPr lang="en-US" altLang="ko-KR" sz="10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4831905" y="5781723"/>
            <a:ext cx="246634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⑥ </a:t>
            </a:r>
            <a:r>
              <a:rPr lang="ko-KR" altLang="en-US" sz="1000" dirty="0"/>
              <a:t>자녀의</a:t>
            </a:r>
            <a:r>
              <a:rPr lang="en-US" altLang="ko-KR" sz="1000" dirty="0"/>
              <a:t> </a:t>
            </a:r>
            <a:r>
              <a:rPr lang="ko-KR" altLang="en-US" sz="1000" dirty="0"/>
              <a:t>이름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⑦ </a:t>
            </a:r>
            <a:r>
              <a:rPr lang="ko-KR" altLang="en-US" sz="1000" dirty="0"/>
              <a:t>자녀의</a:t>
            </a:r>
            <a:r>
              <a:rPr lang="en-US" altLang="ko-KR" sz="1000" dirty="0"/>
              <a:t> </a:t>
            </a:r>
            <a:r>
              <a:rPr lang="ko-KR" altLang="en-US" sz="1000" dirty="0"/>
              <a:t>생년월일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⑧ </a:t>
            </a:r>
            <a:r>
              <a:rPr lang="ko-KR" altLang="en-US" sz="1000" dirty="0"/>
              <a:t>자녀와의</a:t>
            </a:r>
            <a:r>
              <a:rPr lang="en-US" altLang="ko-KR" sz="1000" dirty="0"/>
              <a:t> </a:t>
            </a:r>
            <a:r>
              <a:rPr lang="ko-KR" altLang="en-US" sz="1000" dirty="0"/>
              <a:t>관계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⑨ </a:t>
            </a:r>
            <a:r>
              <a:rPr lang="ko-KR" altLang="en-US" sz="1000" dirty="0"/>
              <a:t>가입자의</a:t>
            </a:r>
            <a:r>
              <a:rPr lang="en-US" altLang="ko-KR" sz="1000" dirty="0"/>
              <a:t> </a:t>
            </a:r>
            <a:r>
              <a:rPr lang="ko-KR" altLang="en-US" sz="1000" dirty="0"/>
              <a:t>지역</a:t>
            </a:r>
            <a:r>
              <a:rPr lang="en-US" altLang="ko-KR" sz="1000" dirty="0"/>
              <a:t> </a:t>
            </a:r>
            <a:r>
              <a:rPr lang="ko-KR" altLang="en-US" sz="1000" dirty="0"/>
              <a:t>선택</a:t>
            </a:r>
            <a:endParaRPr lang="en-US" altLang="ko-KR" sz="1000" dirty="0"/>
          </a:p>
          <a:p>
            <a:pPr lvl="0"/>
            <a:r>
              <a:rPr lang="en-US" altLang="ko-KR" sz="1000" dirty="0"/>
              <a:t> </a:t>
            </a:r>
            <a:r>
              <a:rPr lang="en-US" altLang="ko-KR" sz="1200" dirty="0"/>
              <a:t>- </a:t>
            </a:r>
            <a:r>
              <a:rPr lang="en-US" altLang="ko-KR" sz="1000" dirty="0"/>
              <a:t>⑩ </a:t>
            </a:r>
            <a:r>
              <a:rPr lang="ko-KR" altLang="en-US" sz="1000" dirty="0"/>
              <a:t>개인정보</a:t>
            </a:r>
            <a:r>
              <a:rPr lang="en-US" altLang="ko-KR" sz="1000" dirty="0"/>
              <a:t> </a:t>
            </a:r>
            <a:r>
              <a:rPr lang="ko-KR" altLang="en-US" sz="1000" dirty="0"/>
              <a:t>동의</a:t>
            </a:r>
            <a:endParaRPr lang="en-US" altLang="ko-KR" sz="1000" dirty="0"/>
          </a:p>
        </p:txBody>
      </p:sp>
      <p:pic>
        <p:nvPicPr>
          <p:cNvPr id="19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10239" y="-188"/>
            <a:ext cx="3303528" cy="5172193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0" name="TextBox"/>
          <p:cNvSpPr txBox="1"/>
          <p:nvPr/>
        </p:nvSpPr>
        <p:spPr>
          <a:xfrm>
            <a:off x="4630420" y="48330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①</a:t>
            </a:r>
            <a:endParaRPr lang="ko-KR" altLang="en-US" sz="1200"/>
          </a:p>
        </p:txBody>
      </p:sp>
      <p:sp>
        <p:nvSpPr>
          <p:cNvPr id="21" name="TextBox"/>
          <p:cNvSpPr txBox="1"/>
          <p:nvPr/>
        </p:nvSpPr>
        <p:spPr>
          <a:xfrm>
            <a:off x="4622165" y="9296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2" name="TextBox"/>
          <p:cNvSpPr txBox="1"/>
          <p:nvPr/>
        </p:nvSpPr>
        <p:spPr>
          <a:xfrm>
            <a:off x="4628515" y="138239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  <p:sp>
        <p:nvSpPr>
          <p:cNvPr id="23" name="TextBox"/>
          <p:cNvSpPr txBox="1"/>
          <p:nvPr/>
        </p:nvSpPr>
        <p:spPr>
          <a:xfrm>
            <a:off x="4630420" y="187579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④</a:t>
            </a:r>
            <a:endParaRPr lang="ko-KR" altLang="en-US" sz="1200"/>
          </a:p>
        </p:txBody>
      </p:sp>
      <p:sp>
        <p:nvSpPr>
          <p:cNvPr id="24" name="TextBox"/>
          <p:cNvSpPr txBox="1"/>
          <p:nvPr/>
        </p:nvSpPr>
        <p:spPr>
          <a:xfrm>
            <a:off x="4620260" y="231838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⑤</a:t>
            </a:r>
            <a:endParaRPr lang="ko-KR" altLang="en-US" sz="1200"/>
          </a:p>
        </p:txBody>
      </p:sp>
      <p:sp>
        <p:nvSpPr>
          <p:cNvPr id="25" name="TextBox"/>
          <p:cNvSpPr txBox="1"/>
          <p:nvPr/>
        </p:nvSpPr>
        <p:spPr>
          <a:xfrm>
            <a:off x="4624070" y="274828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⑥</a:t>
            </a:r>
            <a:endParaRPr lang="ko-KR" altLang="en-US" sz="1200"/>
          </a:p>
        </p:txBody>
      </p:sp>
      <p:sp>
        <p:nvSpPr>
          <p:cNvPr id="26" name="TextBox"/>
          <p:cNvSpPr txBox="1"/>
          <p:nvPr/>
        </p:nvSpPr>
        <p:spPr>
          <a:xfrm>
            <a:off x="4619608" y="319087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⑦</a:t>
            </a:r>
            <a:endParaRPr lang="ko-KR" altLang="en-US" sz="1200" dirty="0"/>
          </a:p>
        </p:txBody>
      </p:sp>
      <p:sp>
        <p:nvSpPr>
          <p:cNvPr id="27" name="TextBox"/>
          <p:cNvSpPr txBox="1"/>
          <p:nvPr/>
        </p:nvSpPr>
        <p:spPr>
          <a:xfrm>
            <a:off x="4624070" y="356870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⑧</a:t>
            </a:r>
            <a:endParaRPr lang="ko-KR" altLang="en-US" sz="1200"/>
          </a:p>
        </p:txBody>
      </p:sp>
      <p:sp>
        <p:nvSpPr>
          <p:cNvPr id="28" name="TextBox"/>
          <p:cNvSpPr txBox="1"/>
          <p:nvPr/>
        </p:nvSpPr>
        <p:spPr>
          <a:xfrm>
            <a:off x="4624070" y="395287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⑨</a:t>
            </a:r>
            <a:endParaRPr lang="ko-KR" altLang="en-US" sz="1200"/>
          </a:p>
        </p:txBody>
      </p:sp>
      <p:sp>
        <p:nvSpPr>
          <p:cNvPr id="29" name="TextBox"/>
          <p:cNvSpPr txBox="1"/>
          <p:nvPr/>
        </p:nvSpPr>
        <p:spPr>
          <a:xfrm>
            <a:off x="4637264" y="4252595"/>
            <a:ext cx="25654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⑩</a:t>
            </a:r>
            <a:endParaRPr lang="ko-KR" altLang="en-US" sz="1200"/>
          </a:p>
        </p:txBody>
      </p:sp>
      <p:sp>
        <p:nvSpPr>
          <p:cNvPr id="30" name="TextBox"/>
          <p:cNvSpPr txBox="1"/>
          <p:nvPr/>
        </p:nvSpPr>
        <p:spPr>
          <a:xfrm>
            <a:off x="4625958" y="456692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⑪</a:t>
            </a:r>
            <a:endParaRPr lang="ko-KR" altLang="en-US" sz="1200" dirty="0"/>
          </a:p>
        </p:txBody>
      </p:sp>
      <p:sp>
        <p:nvSpPr>
          <p:cNvPr id="31" name="TextBox 35"/>
          <p:cNvSpPr txBox="1"/>
          <p:nvPr/>
        </p:nvSpPr>
        <p:spPr>
          <a:xfrm>
            <a:off x="6846973" y="5781723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⑪ </a:t>
            </a:r>
            <a:r>
              <a:rPr lang="ko-KR" altLang="en-US" sz="1000" dirty="0"/>
              <a:t>회원가입</a:t>
            </a:r>
            <a:r>
              <a:rPr lang="en-US" altLang="ko-KR" sz="1000" dirty="0"/>
              <a:t>(</a:t>
            </a:r>
            <a:r>
              <a:rPr lang="ko-KR" altLang="en-US" sz="1000" dirty="0"/>
              <a:t>성공시</a:t>
            </a:r>
            <a:r>
              <a:rPr lang="en-US" altLang="ko-KR" sz="1000" dirty="0"/>
              <a:t> main_01</a:t>
            </a:r>
            <a:r>
              <a:rPr lang="ko-KR" altLang="en-US" sz="1000" dirty="0"/>
              <a:t>로이동</a:t>
            </a:r>
            <a:r>
              <a:rPr lang="en-US" altLang="ko-KR" sz="1000" dirty="0"/>
              <a:t>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메인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main_01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7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상단배너</a:t>
            </a:r>
            <a:endParaRPr lang="en-US" altLang="ko-KR" sz="1000" dirty="0"/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상단메뉴</a:t>
            </a:r>
            <a:r>
              <a:rPr lang="en-US" altLang="ko-KR" sz="1000" dirty="0"/>
              <a:t>(</a:t>
            </a:r>
            <a:r>
              <a:rPr lang="ko-KR" altLang="en-US" sz="1000" dirty="0"/>
              <a:t>관리자로</a:t>
            </a:r>
            <a:r>
              <a:rPr lang="en-US" altLang="ko-KR" sz="1000" dirty="0"/>
              <a:t> </a:t>
            </a:r>
            <a:r>
              <a:rPr lang="ko-KR" altLang="en-US" sz="1000" dirty="0"/>
              <a:t>로그인</a:t>
            </a:r>
            <a:r>
              <a:rPr lang="en-US" altLang="ko-KR" sz="1000" dirty="0"/>
              <a:t> </a:t>
            </a:r>
            <a:r>
              <a:rPr lang="ko-KR" altLang="en-US" sz="1000" dirty="0"/>
              <a:t>했을 시</a:t>
            </a:r>
            <a:r>
              <a:rPr lang="en-US" altLang="ko-KR" sz="1000" dirty="0"/>
              <a:t>)                                            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③ </a:t>
            </a:r>
            <a:r>
              <a:rPr lang="ko-KR" altLang="en-US" sz="1000" dirty="0" err="1"/>
              <a:t>메뉴바</a:t>
            </a:r>
            <a:r>
              <a:rPr lang="en-US" altLang="ko-KR" sz="1000" dirty="0"/>
              <a:t>(</a:t>
            </a:r>
            <a:r>
              <a:rPr lang="ko-KR" altLang="en-US" sz="1000" dirty="0"/>
              <a:t>관리자로</a:t>
            </a:r>
            <a:r>
              <a:rPr lang="en-US" altLang="ko-KR" sz="1000" dirty="0"/>
              <a:t> </a:t>
            </a:r>
            <a:r>
              <a:rPr lang="ko-KR" altLang="en-US" sz="1000" dirty="0"/>
              <a:t>로그인</a:t>
            </a:r>
            <a:r>
              <a:rPr lang="en-US" altLang="ko-KR" sz="1000" dirty="0"/>
              <a:t> </a:t>
            </a:r>
            <a:r>
              <a:rPr lang="ko-KR" altLang="en-US" sz="1000" dirty="0"/>
              <a:t>했을</a:t>
            </a:r>
            <a:r>
              <a:rPr lang="en-US" altLang="ko-KR" sz="1000" dirty="0"/>
              <a:t> </a:t>
            </a:r>
            <a:r>
              <a:rPr lang="ko-KR" altLang="en-US" sz="1000" dirty="0"/>
              <a:t>시</a:t>
            </a:r>
            <a:r>
              <a:rPr lang="en-US" altLang="ko-KR" sz="1000" dirty="0"/>
              <a:t>)</a:t>
            </a:r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8" y="5781723"/>
            <a:ext cx="268054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- ④</a:t>
            </a:r>
            <a:r>
              <a:rPr lang="en-US" altLang="ko-KR" sz="1200" dirty="0"/>
              <a:t> </a:t>
            </a:r>
            <a:r>
              <a:rPr lang="ko-KR" altLang="en-US" sz="1000" dirty="0" err="1">
                <a:latin typeface="Malgun Gothic"/>
                <a:ea typeface="Malgun Gothic"/>
                <a:cs typeface="Malgun Gothic"/>
              </a:rPr>
              <a:t>메뉴바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(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일반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회원이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로그인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했을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시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)</a:t>
            </a:r>
          </a:p>
          <a:p>
            <a:pPr lvl="0"/>
            <a:r>
              <a:rPr lang="en-US" altLang="ko-KR" sz="1200" dirty="0"/>
              <a:t>- </a:t>
            </a:r>
            <a:r>
              <a:rPr lang="en-US" altLang="ko-KR" sz="1000" dirty="0"/>
              <a:t>⑤</a:t>
            </a:r>
            <a:r>
              <a:rPr lang="en-US" altLang="ko-KR" sz="1200" dirty="0"/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관리자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페이지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(master_main_01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로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이동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)</a:t>
            </a:r>
          </a:p>
          <a:p>
            <a:pPr lvl="0"/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- ⑥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내정보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(mypage_01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로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이동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)</a:t>
            </a:r>
          </a:p>
          <a:p>
            <a:pPr lvl="0"/>
            <a:endParaRPr lang="en-US" altLang="ko-KR" sz="1200" dirty="0"/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19425" y="-635"/>
            <a:ext cx="3302470" cy="5172475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19" name="TextBox"/>
          <p:cNvSpPr txBox="1"/>
          <p:nvPr/>
        </p:nvSpPr>
        <p:spPr>
          <a:xfrm>
            <a:off x="3000467" y="1825248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①</a:t>
            </a:r>
            <a:endParaRPr lang="ko-KR" altLang="en-US" sz="1200" dirty="0"/>
          </a:p>
        </p:txBody>
      </p:sp>
      <p:sp>
        <p:nvSpPr>
          <p:cNvPr id="20" name="prstName"/>
          <p:cNvSpPr/>
          <p:nvPr/>
        </p:nvSpPr>
        <p:spPr>
          <a:xfrm>
            <a:off x="3010370" y="818444"/>
            <a:ext cx="3358444" cy="3151481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TextBox"/>
          <p:cNvSpPr txBox="1"/>
          <p:nvPr/>
        </p:nvSpPr>
        <p:spPr>
          <a:xfrm>
            <a:off x="5369415" y="503572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②</a:t>
            </a:r>
            <a:endParaRPr lang="ko-KR" altLang="en-US" sz="1200" dirty="0"/>
          </a:p>
        </p:txBody>
      </p:sp>
      <p:pic>
        <p:nvPicPr>
          <p:cNvPr id="22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31236" y="0"/>
            <a:ext cx="2833042" cy="1772897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pic>
        <p:nvPicPr>
          <p:cNvPr id="23" name="Pic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931520" y="1991360"/>
            <a:ext cx="2832476" cy="1719274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4" name="TextBox"/>
          <p:cNvSpPr txBox="1"/>
          <p:nvPr/>
        </p:nvSpPr>
        <p:spPr>
          <a:xfrm>
            <a:off x="6875333" y="-508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③</a:t>
            </a:r>
            <a:endParaRPr lang="ko-KR" altLang="en-US" sz="1200"/>
          </a:p>
        </p:txBody>
      </p:sp>
      <p:sp>
        <p:nvSpPr>
          <p:cNvPr id="25" name="TextBox"/>
          <p:cNvSpPr txBox="1"/>
          <p:nvPr/>
        </p:nvSpPr>
        <p:spPr>
          <a:xfrm>
            <a:off x="6898164" y="201041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④</a:t>
            </a:r>
            <a:endParaRPr lang="ko-KR" altLang="en-US" sz="1200" dirty="0"/>
          </a:p>
        </p:txBody>
      </p:sp>
      <p:sp>
        <p:nvSpPr>
          <p:cNvPr id="26" name="TextBox"/>
          <p:cNvSpPr txBox="1"/>
          <p:nvPr/>
        </p:nvSpPr>
        <p:spPr>
          <a:xfrm>
            <a:off x="6874698" y="537210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⑤</a:t>
            </a:r>
            <a:endParaRPr lang="ko-KR" altLang="en-US" sz="1200"/>
          </a:p>
        </p:txBody>
      </p:sp>
      <p:sp>
        <p:nvSpPr>
          <p:cNvPr id="27" name="prstName"/>
          <p:cNvSpPr/>
          <p:nvPr/>
        </p:nvSpPr>
        <p:spPr>
          <a:xfrm>
            <a:off x="6944054" y="550499"/>
            <a:ext cx="2508508" cy="235699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TextBox"/>
          <p:cNvSpPr txBox="1"/>
          <p:nvPr/>
        </p:nvSpPr>
        <p:spPr>
          <a:xfrm>
            <a:off x="6875333" y="783590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⑥</a:t>
            </a:r>
            <a:endParaRPr lang="ko-KR" altLang="en-US" sz="1200" dirty="0"/>
          </a:p>
        </p:txBody>
      </p:sp>
      <p:sp>
        <p:nvSpPr>
          <p:cNvPr id="29" name="prstName"/>
          <p:cNvSpPr/>
          <p:nvPr/>
        </p:nvSpPr>
        <p:spPr>
          <a:xfrm>
            <a:off x="6931354" y="790529"/>
            <a:ext cx="2508508" cy="235699"/>
          </a:xfrm>
          <a:prstGeom prst="rect">
            <a:avLst/>
          </a:prstGeom>
          <a:solidFill>
            <a:schemeClr val="bg1">
              <a:alpha val="0"/>
            </a:schemeClr>
          </a:solidFill>
          <a:ln w="25400">
            <a:solidFill>
              <a:srgbClr val="FF0000">
                <a:alpha val="100000"/>
              </a:srgbClr>
            </a:solidFill>
            <a:prstDash val="sysDot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메인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main_01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검사버튼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(test_01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로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000" dirty="0">
                <a:latin typeface="Malgun Gothic"/>
                <a:ea typeface="Malgun Gothic"/>
                <a:cs typeface="Malgun Gothic"/>
              </a:rPr>
              <a:t>이동</a:t>
            </a:r>
            <a:r>
              <a:rPr lang="en-US" altLang="ko-KR" sz="1000" dirty="0">
                <a:latin typeface="Malgun Gothic"/>
                <a:ea typeface="Malgun Gothic"/>
                <a:cs typeface="Malgun Gothic"/>
              </a:rPr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게시판이동</a:t>
            </a:r>
            <a:r>
              <a:rPr lang="en-US" altLang="ko-KR" sz="1000" dirty="0"/>
              <a:t> </a:t>
            </a:r>
            <a:r>
              <a:rPr lang="ko-KR" altLang="en-US" sz="1000" dirty="0"/>
              <a:t>버튼</a:t>
            </a:r>
            <a:r>
              <a:rPr lang="en-US" altLang="ko-KR" sz="1000" dirty="0"/>
              <a:t>(board_01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/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43200" y="0"/>
            <a:ext cx="2813285" cy="5172357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19" name="TextBox"/>
          <p:cNvSpPr txBox="1"/>
          <p:nvPr/>
        </p:nvSpPr>
        <p:spPr>
          <a:xfrm>
            <a:off x="2897693" y="4190436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①</a:t>
            </a:r>
            <a:endParaRPr lang="ko-KR" altLang="en-US" sz="1200"/>
          </a:p>
        </p:txBody>
      </p:sp>
      <p:pic>
        <p:nvPicPr>
          <p:cNvPr id="20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945083" y="635"/>
            <a:ext cx="3274036" cy="5172004"/>
          </a:xfrm>
          <a:prstGeom prst="rect">
            <a:avLst/>
          </a:prstGeom>
          <a:noFill/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1" name="TextBox"/>
          <p:cNvSpPr txBox="1"/>
          <p:nvPr/>
        </p:nvSpPr>
        <p:spPr>
          <a:xfrm>
            <a:off x="6281420" y="390334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메인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main_01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6" y="5781724"/>
            <a:ext cx="2743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문의페이지</a:t>
            </a:r>
            <a:r>
              <a:rPr lang="en-US" altLang="ko-KR" sz="1000" dirty="0"/>
              <a:t> </a:t>
            </a:r>
            <a:r>
              <a:rPr lang="ko-KR" altLang="en-US" sz="1000" dirty="0"/>
              <a:t>이동버튼</a:t>
            </a:r>
            <a:r>
              <a:rPr lang="en-US" altLang="ko-KR" sz="1000" dirty="0"/>
              <a:t>(Inquire_01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/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35475" y="-635"/>
            <a:ext cx="3387137" cy="5172569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19" name="TextBox"/>
          <p:cNvSpPr txBox="1"/>
          <p:nvPr/>
        </p:nvSpPr>
        <p:spPr>
          <a:xfrm>
            <a:off x="4824354" y="3792855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①</a:t>
            </a:r>
            <a:endParaRPr lang="ko-KR" altLang="en-US"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54823" y="0"/>
            <a:ext cx="3086922" cy="5172287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pic>
        <p:nvPicPr>
          <p:cNvPr id="25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958230" y="-635"/>
            <a:ext cx="3085865" cy="5172287"/>
          </a:xfrm>
          <a:prstGeom prst="rect">
            <a:avLst/>
          </a:prstGeom>
          <a:ln w="25400">
            <a:solidFill>
              <a:schemeClr val="tx1">
                <a:alpha val="100000"/>
              </a:schemeClr>
            </a:solidFill>
          </a:ln>
        </p:spPr>
      </p:pic>
      <p:sp>
        <p:nvSpPr>
          <p:cNvPr id="2" name="직사각형 3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TextBox 5"/>
          <p:cNvSpPr txBox="1"/>
          <p:nvPr/>
        </p:nvSpPr>
        <p:spPr>
          <a:xfrm>
            <a:off x="276836" y="26984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과제명</a:t>
            </a:r>
          </a:p>
        </p:txBody>
      </p:sp>
      <p:sp>
        <p:nvSpPr>
          <p:cNvPr id="4" name="TextBox 9"/>
          <p:cNvSpPr txBox="1"/>
          <p:nvPr/>
        </p:nvSpPr>
        <p:spPr>
          <a:xfrm>
            <a:off x="276836" y="600923"/>
            <a:ext cx="217106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(</a:t>
            </a:r>
            <a:r>
              <a:rPr lang="zh-CN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心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비서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  <a:p>
            <a:pPr lvl="0"/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아동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심리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분석</a:t>
            </a:r>
            <a:r>
              <a:rPr lang="en-US" altLang="ko-KR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Malgun Gothic"/>
                <a:ea typeface="Malgun Gothic"/>
                <a:cs typeface="Malgun Gothic"/>
              </a:rPr>
              <a:t>서비스</a:t>
            </a:r>
            <a:endParaRPr lang="en-US" altLang="ko-KR" sz="1200" dirty="0">
              <a:solidFill>
                <a:schemeClr val="bg1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276836" y="12835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화면이름</a:t>
            </a:r>
          </a:p>
        </p:txBody>
      </p:sp>
      <p:sp>
        <p:nvSpPr>
          <p:cNvPr id="6" name="TextBox 11"/>
          <p:cNvSpPr txBox="1"/>
          <p:nvPr/>
        </p:nvSpPr>
        <p:spPr>
          <a:xfrm>
            <a:off x="276836" y="16146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검사유형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선택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페이지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76836" y="22876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화면코드</a:t>
            </a:r>
          </a:p>
        </p:txBody>
      </p:sp>
      <p:sp>
        <p:nvSpPr>
          <p:cNvPr id="8" name="TextBox 13"/>
          <p:cNvSpPr txBox="1"/>
          <p:nvPr/>
        </p:nvSpPr>
        <p:spPr>
          <a:xfrm>
            <a:off x="276836" y="2618774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/>
                </a:solidFill>
              </a:rPr>
              <a:t>check_01</a:t>
            </a:r>
          </a:p>
        </p:txBody>
      </p:sp>
      <p:sp>
        <p:nvSpPr>
          <p:cNvPr id="9" name="TextBox 14"/>
          <p:cNvSpPr txBox="1"/>
          <p:nvPr/>
        </p:nvSpPr>
        <p:spPr>
          <a:xfrm>
            <a:off x="276836" y="310499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작성자</a:t>
            </a:r>
          </a:p>
        </p:txBody>
      </p:sp>
      <p:sp>
        <p:nvSpPr>
          <p:cNvPr id="10" name="TextBox 15"/>
          <p:cNvSpPr txBox="1"/>
          <p:nvPr/>
        </p:nvSpPr>
        <p:spPr>
          <a:xfrm>
            <a:off x="276836" y="3436069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1200" dirty="0">
                <a:solidFill>
                  <a:schemeClr val="bg1"/>
                </a:solidFill>
              </a:rPr>
              <a:t>팀장 </a:t>
            </a:r>
            <a:r>
              <a:rPr lang="en-US" altLang="ko-KR" sz="1200" dirty="0">
                <a:solidFill>
                  <a:schemeClr val="bg1"/>
                </a:solidFill>
              </a:rPr>
              <a:t>– </a:t>
            </a:r>
            <a:r>
              <a:rPr lang="ko-KR" altLang="en-US" sz="1200" dirty="0">
                <a:solidFill>
                  <a:schemeClr val="bg1"/>
                </a:solidFill>
              </a:rPr>
              <a:t>장영주 </a:t>
            </a:r>
            <a:r>
              <a:rPr lang="en-US" altLang="ko-KR" sz="1200" dirty="0">
                <a:solidFill>
                  <a:schemeClr val="bg1"/>
                </a:solidFill>
              </a:rPr>
              <a:t>/ </a:t>
            </a:r>
            <a:r>
              <a:rPr lang="ko-KR" altLang="en-US" sz="1200" dirty="0">
                <a:solidFill>
                  <a:schemeClr val="bg1"/>
                </a:solidFill>
              </a:rPr>
              <a:t>팀원 </a:t>
            </a:r>
            <a:r>
              <a:rPr lang="en-US" altLang="ko-KR" sz="1200" dirty="0">
                <a:solidFill>
                  <a:schemeClr val="bg1"/>
                </a:solidFill>
              </a:rPr>
              <a:t>- </a:t>
            </a:r>
            <a:r>
              <a:rPr lang="ko-KR" altLang="en-US" sz="1200" dirty="0">
                <a:solidFill>
                  <a:schemeClr val="bg1"/>
                </a:solidFill>
              </a:rPr>
              <a:t>양진영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1" name="직사각형 16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" name="TextBox 17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3" name="TextBox 18"/>
          <p:cNvSpPr txBox="1"/>
          <p:nvPr/>
        </p:nvSpPr>
        <p:spPr>
          <a:xfrm>
            <a:off x="3020037" y="5781724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① </a:t>
            </a:r>
            <a:r>
              <a:rPr lang="ko-KR" altLang="en-US" sz="1000" dirty="0"/>
              <a:t>집버튼</a:t>
            </a:r>
            <a:r>
              <a:rPr lang="en-US" altLang="ko-KR" sz="1000" dirty="0"/>
              <a:t>(test_01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② </a:t>
            </a:r>
            <a:r>
              <a:rPr lang="ko-KR" altLang="en-US" sz="1000" dirty="0"/>
              <a:t>사람버튼</a:t>
            </a:r>
            <a:r>
              <a:rPr lang="en-US" altLang="ko-KR" sz="1000" dirty="0"/>
              <a:t>(test_01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  <a:endParaRPr lang="en-US" altLang="ko-KR" sz="1200" dirty="0"/>
          </a:p>
        </p:txBody>
      </p:sp>
      <p:sp>
        <p:nvSpPr>
          <p:cNvPr id="14" name="TextBox 26"/>
          <p:cNvSpPr txBox="1"/>
          <p:nvPr/>
        </p:nvSpPr>
        <p:spPr>
          <a:xfrm>
            <a:off x="4253220" y="1957054"/>
            <a:ext cx="182880" cy="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5" name="TextBox 32"/>
          <p:cNvSpPr txBox="1"/>
          <p:nvPr/>
        </p:nvSpPr>
        <p:spPr>
          <a:xfrm>
            <a:off x="276836" y="393643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1600" b="1" dirty="0">
                <a:solidFill>
                  <a:schemeClr val="bg1"/>
                </a:solidFill>
              </a:rPr>
              <a:t>유의사항</a:t>
            </a:r>
          </a:p>
        </p:txBody>
      </p:sp>
      <p:sp>
        <p:nvSpPr>
          <p:cNvPr id="16" name="TextBox 33"/>
          <p:cNvSpPr txBox="1"/>
          <p:nvPr/>
        </p:nvSpPr>
        <p:spPr>
          <a:xfrm>
            <a:off x="276836" y="4267511"/>
            <a:ext cx="2171065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5763239" y="5781723"/>
            <a:ext cx="24663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dirty="0"/>
              <a:t> -</a:t>
            </a:r>
            <a:r>
              <a:rPr lang="en-US" altLang="ko-KR" sz="1000" dirty="0"/>
              <a:t> ③ </a:t>
            </a:r>
            <a:r>
              <a:rPr lang="ko-KR" altLang="en-US" sz="1000" dirty="0"/>
              <a:t>나무버튼</a:t>
            </a:r>
            <a:r>
              <a:rPr lang="en-US" altLang="ko-KR" sz="1000" dirty="0"/>
              <a:t>(test_01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  <a:p>
            <a:pPr lvl="0"/>
            <a:r>
              <a:rPr lang="en-US" altLang="ko-KR" sz="1200" dirty="0"/>
              <a:t> - </a:t>
            </a:r>
            <a:r>
              <a:rPr lang="en-US" altLang="ko-KR" sz="1000" dirty="0"/>
              <a:t>④ </a:t>
            </a:r>
            <a:r>
              <a:rPr lang="ko-KR" altLang="en-US" sz="1000" dirty="0"/>
              <a:t>전체버튼</a:t>
            </a:r>
            <a:r>
              <a:rPr lang="en-US" altLang="ko-KR" sz="1000" dirty="0"/>
              <a:t>(test_01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이동</a:t>
            </a:r>
            <a:r>
              <a:rPr lang="en-US" altLang="ko-KR" sz="1000" dirty="0"/>
              <a:t>)</a:t>
            </a:r>
          </a:p>
        </p:txBody>
      </p:sp>
      <p:sp>
        <p:nvSpPr>
          <p:cNvPr id="20" name="TextBox"/>
          <p:cNvSpPr txBox="1"/>
          <p:nvPr/>
        </p:nvSpPr>
        <p:spPr>
          <a:xfrm>
            <a:off x="3812540" y="84074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①</a:t>
            </a:r>
            <a:endParaRPr lang="ko-KR" altLang="en-US" sz="1200"/>
          </a:p>
        </p:txBody>
      </p:sp>
      <p:sp>
        <p:nvSpPr>
          <p:cNvPr id="21" name="TextBox"/>
          <p:cNvSpPr txBox="1"/>
          <p:nvPr/>
        </p:nvSpPr>
        <p:spPr>
          <a:xfrm>
            <a:off x="3825240" y="3145155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/>
              <a:t>②</a:t>
            </a:r>
            <a:endParaRPr lang="ko-KR" altLang="en-US" sz="1200"/>
          </a:p>
        </p:txBody>
      </p:sp>
      <p:sp>
        <p:nvSpPr>
          <p:cNvPr id="22" name="TextBox"/>
          <p:cNvSpPr txBox="1"/>
          <p:nvPr/>
        </p:nvSpPr>
        <p:spPr>
          <a:xfrm>
            <a:off x="7457853" y="586740"/>
            <a:ext cx="2768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③</a:t>
            </a:r>
            <a:endParaRPr lang="ko-KR" altLang="en-US" sz="1200" dirty="0"/>
          </a:p>
        </p:txBody>
      </p:sp>
      <p:sp>
        <p:nvSpPr>
          <p:cNvPr id="23" name="TextBox"/>
          <p:cNvSpPr txBox="1"/>
          <p:nvPr/>
        </p:nvSpPr>
        <p:spPr>
          <a:xfrm>
            <a:off x="7449304" y="3006090"/>
            <a:ext cx="276225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200" dirty="0"/>
              <a:t>④</a:t>
            </a:r>
            <a:endParaRPr lang="ko-KR" alt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1125</Words>
  <Application>Microsoft Office PowerPoint</Application>
  <PresentationFormat>A4 용지(210x297mm)</PresentationFormat>
  <Paragraphs>364</Paragraphs>
  <Slides>22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Windows 사용자</cp:lastModifiedBy>
  <cp:revision>21</cp:revision>
  <dcterms:created xsi:type="dcterms:W3CDTF">2021-07-16T05:18:45Z</dcterms:created>
  <dcterms:modified xsi:type="dcterms:W3CDTF">2023-06-16T03:47:00Z</dcterms:modified>
  <cp:version/>
</cp:coreProperties>
</file>

<file path=docProps/thumbnail.jpeg>
</file>